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91" r:id="rId4"/>
    <p:sldId id="289" r:id="rId5"/>
    <p:sldId id="292" r:id="rId6"/>
    <p:sldId id="290" r:id="rId7"/>
    <p:sldId id="293" r:id="rId8"/>
    <p:sldId id="294"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24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D2AB22-7F9E-8B46-8B4F-471327E844F7}"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65FE677B-B18F-6547-89D9-1BB34513406C}">
      <dgm:prSet phldrT="[Text]"/>
      <dgm:spPr>
        <a:solidFill>
          <a:schemeClr val="tx1"/>
        </a:solidFill>
      </dgm:spPr>
      <dgm:t>
        <a:bodyPr/>
        <a:lstStyle/>
        <a:p>
          <a:r>
            <a:rPr lang="en-US" dirty="0" smtClean="0"/>
            <a:t>Community Team/Board</a:t>
          </a:r>
          <a:endParaRPr lang="en-US" dirty="0"/>
        </a:p>
      </dgm:t>
    </dgm:pt>
    <dgm:pt modelId="{AB512D48-E5D2-C345-ADFD-368B9004F2B0}" type="parTrans" cxnId="{000FB93C-AFD1-1442-BF81-95140B063E97}">
      <dgm:prSet/>
      <dgm:spPr/>
      <dgm:t>
        <a:bodyPr/>
        <a:lstStyle/>
        <a:p>
          <a:endParaRPr lang="en-US"/>
        </a:p>
      </dgm:t>
    </dgm:pt>
    <dgm:pt modelId="{BD23D2B4-08CA-704B-B294-D7B6A8B1D0B8}" type="sibTrans" cxnId="{000FB93C-AFD1-1442-BF81-95140B063E97}">
      <dgm:prSet/>
      <dgm:spPr/>
      <dgm:t>
        <a:bodyPr/>
        <a:lstStyle/>
        <a:p>
          <a:endParaRPr lang="en-US"/>
        </a:p>
      </dgm:t>
    </dgm:pt>
    <dgm:pt modelId="{EC27C349-BA39-3545-B890-A1A7894E0FBE}">
      <dgm:prSet phldrT="[Text]"/>
      <dgm:spPr>
        <a:solidFill>
          <a:srgbClr val="FF6600"/>
        </a:solidFill>
      </dgm:spPr>
      <dgm:t>
        <a:bodyPr/>
        <a:lstStyle/>
        <a:p>
          <a:r>
            <a:rPr lang="en-US" dirty="0" smtClean="0"/>
            <a:t>Child &amp; Family</a:t>
          </a:r>
          <a:endParaRPr lang="en-US" dirty="0"/>
        </a:p>
      </dgm:t>
    </dgm:pt>
    <dgm:pt modelId="{5748D15D-A6B6-DA4A-A00E-2DDE19B8FB16}" type="parTrans" cxnId="{696AA52B-0774-4F45-9E72-B6F7AB25B7CF}">
      <dgm:prSet/>
      <dgm:spPr/>
      <dgm:t>
        <a:bodyPr/>
        <a:lstStyle/>
        <a:p>
          <a:endParaRPr lang="en-US"/>
        </a:p>
      </dgm:t>
    </dgm:pt>
    <dgm:pt modelId="{8DDF7A70-73D1-4D43-85ED-C44A8F44CEF5}" type="sibTrans" cxnId="{696AA52B-0774-4F45-9E72-B6F7AB25B7CF}">
      <dgm:prSet/>
      <dgm:spPr/>
      <dgm:t>
        <a:bodyPr/>
        <a:lstStyle/>
        <a:p>
          <a:endParaRPr lang="en-US"/>
        </a:p>
      </dgm:t>
    </dgm:pt>
    <dgm:pt modelId="{B8E2F4ED-B6A7-0247-9B88-223DCDBCC0EC}">
      <dgm:prSet phldrT="[Text]"/>
      <dgm:spPr>
        <a:solidFill>
          <a:srgbClr val="FF6600"/>
        </a:solidFill>
      </dgm:spPr>
      <dgm:t>
        <a:bodyPr/>
        <a:lstStyle/>
        <a:p>
          <a:r>
            <a:rPr lang="en-US" dirty="0" smtClean="0"/>
            <a:t>Youth</a:t>
          </a:r>
          <a:endParaRPr lang="en-US" dirty="0"/>
        </a:p>
      </dgm:t>
    </dgm:pt>
    <dgm:pt modelId="{B552999C-C382-8B4E-A2F5-2C00DC7D5368}" type="parTrans" cxnId="{5558CB98-74C7-914A-95D1-339EDC09EB4D}">
      <dgm:prSet/>
      <dgm:spPr/>
      <dgm:t>
        <a:bodyPr/>
        <a:lstStyle/>
        <a:p>
          <a:endParaRPr lang="en-US"/>
        </a:p>
      </dgm:t>
    </dgm:pt>
    <dgm:pt modelId="{4CA3D5A2-C6CF-3A4E-9B1E-15DDE1042F69}" type="sibTrans" cxnId="{5558CB98-74C7-914A-95D1-339EDC09EB4D}">
      <dgm:prSet/>
      <dgm:spPr/>
      <dgm:t>
        <a:bodyPr/>
        <a:lstStyle/>
        <a:p>
          <a:endParaRPr lang="en-US"/>
        </a:p>
      </dgm:t>
    </dgm:pt>
    <dgm:pt modelId="{2B2396A4-FEE5-284E-AA63-E3FAABB3F820}">
      <dgm:prSet phldrT="[Text]"/>
      <dgm:spPr>
        <a:solidFill>
          <a:srgbClr val="FF6600"/>
        </a:solidFill>
      </dgm:spPr>
      <dgm:t>
        <a:bodyPr/>
        <a:lstStyle/>
        <a:p>
          <a:r>
            <a:rPr lang="en-US" dirty="0" smtClean="0"/>
            <a:t>Seniors</a:t>
          </a:r>
          <a:endParaRPr lang="en-US" dirty="0"/>
        </a:p>
      </dgm:t>
    </dgm:pt>
    <dgm:pt modelId="{E4553ED3-A0C4-D042-8F2F-4CBFAF5D452B}" type="parTrans" cxnId="{AA4A55B0-F1B6-8B49-BC07-4BF4AD705DED}">
      <dgm:prSet/>
      <dgm:spPr/>
      <dgm:t>
        <a:bodyPr/>
        <a:lstStyle/>
        <a:p>
          <a:endParaRPr lang="en-US"/>
        </a:p>
      </dgm:t>
    </dgm:pt>
    <dgm:pt modelId="{4F3F3A8A-D478-E14F-A592-7991BEB0E806}" type="sibTrans" cxnId="{AA4A55B0-F1B6-8B49-BC07-4BF4AD705DED}">
      <dgm:prSet/>
      <dgm:spPr/>
      <dgm:t>
        <a:bodyPr/>
        <a:lstStyle/>
        <a:p>
          <a:endParaRPr lang="en-US"/>
        </a:p>
      </dgm:t>
    </dgm:pt>
    <dgm:pt modelId="{58805F3E-F800-1146-94DA-D7DA7B69D3CB}">
      <dgm:prSet/>
      <dgm:spPr/>
      <dgm:t>
        <a:bodyPr/>
        <a:lstStyle/>
        <a:p>
          <a:r>
            <a:rPr lang="en-US" dirty="0" smtClean="0"/>
            <a:t>Health &amp; Social Services</a:t>
          </a:r>
          <a:endParaRPr lang="en-US" dirty="0"/>
        </a:p>
      </dgm:t>
    </dgm:pt>
    <dgm:pt modelId="{A24E0C0E-31FD-884E-9E6D-E2C77496AB8F}" type="parTrans" cxnId="{04B8BECE-CDE6-4248-920C-6F8C45C0CFDE}">
      <dgm:prSet/>
      <dgm:spPr/>
      <dgm:t>
        <a:bodyPr/>
        <a:lstStyle/>
        <a:p>
          <a:endParaRPr lang="en-US"/>
        </a:p>
      </dgm:t>
    </dgm:pt>
    <dgm:pt modelId="{40451B63-3819-6044-8ED3-23D1728F090C}" type="sibTrans" cxnId="{04B8BECE-CDE6-4248-920C-6F8C45C0CFDE}">
      <dgm:prSet/>
      <dgm:spPr/>
      <dgm:t>
        <a:bodyPr/>
        <a:lstStyle/>
        <a:p>
          <a:endParaRPr lang="en-US"/>
        </a:p>
      </dgm:t>
    </dgm:pt>
    <dgm:pt modelId="{23DB1D57-DD63-B34C-80D1-1A6F82480131}">
      <dgm:prSet/>
      <dgm:spPr/>
      <dgm:t>
        <a:bodyPr/>
        <a:lstStyle/>
        <a:p>
          <a:r>
            <a:rPr lang="en-US" dirty="0" smtClean="0"/>
            <a:t>Trails</a:t>
          </a:r>
          <a:endParaRPr lang="en-US" dirty="0"/>
        </a:p>
      </dgm:t>
    </dgm:pt>
    <dgm:pt modelId="{B232EB35-641A-C646-8871-403836C39547}" type="parTrans" cxnId="{96C95C45-1095-C644-9396-3D33358702E3}">
      <dgm:prSet/>
      <dgm:spPr/>
      <dgm:t>
        <a:bodyPr/>
        <a:lstStyle/>
        <a:p>
          <a:endParaRPr lang="en-US"/>
        </a:p>
      </dgm:t>
    </dgm:pt>
    <dgm:pt modelId="{AA6AA646-CE3D-FE4C-818E-37DC089AE5B6}" type="sibTrans" cxnId="{96C95C45-1095-C644-9396-3D33358702E3}">
      <dgm:prSet/>
      <dgm:spPr/>
      <dgm:t>
        <a:bodyPr/>
        <a:lstStyle/>
        <a:p>
          <a:endParaRPr lang="en-US"/>
        </a:p>
      </dgm:t>
    </dgm:pt>
    <dgm:pt modelId="{33F79F98-E920-5A42-AD79-A8CC40DB750A}">
      <dgm:prSet/>
      <dgm:spPr>
        <a:solidFill>
          <a:srgbClr val="008000"/>
        </a:solidFill>
      </dgm:spPr>
      <dgm:t>
        <a:bodyPr/>
        <a:lstStyle/>
        <a:p>
          <a:r>
            <a:rPr lang="en-US" dirty="0" smtClean="0"/>
            <a:t>Funders</a:t>
          </a:r>
          <a:endParaRPr lang="en-US" dirty="0"/>
        </a:p>
      </dgm:t>
    </dgm:pt>
    <dgm:pt modelId="{9D04E1DE-C9CC-6248-8F44-04BA0A23D2DE}" type="parTrans" cxnId="{A8CA58FF-87D1-CB4C-884C-229FB0FBC00F}">
      <dgm:prSet/>
      <dgm:spPr/>
      <dgm:t>
        <a:bodyPr/>
        <a:lstStyle/>
        <a:p>
          <a:endParaRPr lang="en-US"/>
        </a:p>
      </dgm:t>
    </dgm:pt>
    <dgm:pt modelId="{9D08137C-3AB8-074E-944C-20121C7595E3}" type="sibTrans" cxnId="{A8CA58FF-87D1-CB4C-884C-229FB0FBC00F}">
      <dgm:prSet/>
      <dgm:spPr/>
      <dgm:t>
        <a:bodyPr/>
        <a:lstStyle/>
        <a:p>
          <a:endParaRPr lang="en-US"/>
        </a:p>
      </dgm:t>
    </dgm:pt>
    <dgm:pt modelId="{726E290E-F03B-9845-8D09-AE46D1D3EBE7}">
      <dgm:prSet/>
      <dgm:spPr/>
      <dgm:t>
        <a:bodyPr/>
        <a:lstStyle/>
        <a:p>
          <a:r>
            <a:rPr lang="en-US" dirty="0" smtClean="0"/>
            <a:t>Sports &amp; Rec</a:t>
          </a:r>
          <a:endParaRPr lang="en-US" dirty="0"/>
        </a:p>
      </dgm:t>
    </dgm:pt>
    <dgm:pt modelId="{6CD1E1C2-29D0-154A-AB22-E1807679EAF2}" type="parTrans" cxnId="{EEB457F6-48FC-A346-894C-21A0B7252125}">
      <dgm:prSet/>
      <dgm:spPr/>
      <dgm:t>
        <a:bodyPr/>
        <a:lstStyle/>
        <a:p>
          <a:endParaRPr lang="en-US"/>
        </a:p>
      </dgm:t>
    </dgm:pt>
    <dgm:pt modelId="{E808DA88-0075-1642-ABC0-EB6B5586694E}" type="sibTrans" cxnId="{EEB457F6-48FC-A346-894C-21A0B7252125}">
      <dgm:prSet/>
      <dgm:spPr/>
      <dgm:t>
        <a:bodyPr/>
        <a:lstStyle/>
        <a:p>
          <a:endParaRPr lang="en-US"/>
        </a:p>
      </dgm:t>
    </dgm:pt>
    <dgm:pt modelId="{54FA5232-3B83-734E-9FD2-3F3029F1A407}">
      <dgm:prSet/>
      <dgm:spPr/>
      <dgm:t>
        <a:bodyPr/>
        <a:lstStyle/>
        <a:p>
          <a:r>
            <a:rPr lang="en-US" dirty="0" smtClean="0"/>
            <a:t>Arts, Culture, Heritage &amp; Events</a:t>
          </a:r>
          <a:endParaRPr lang="en-US" dirty="0"/>
        </a:p>
      </dgm:t>
    </dgm:pt>
    <dgm:pt modelId="{32051303-E89A-364C-BE3C-0FAA6DBD5399}" type="parTrans" cxnId="{BA062FBA-6905-B046-A760-DDB714860301}">
      <dgm:prSet/>
      <dgm:spPr/>
      <dgm:t>
        <a:bodyPr/>
        <a:lstStyle/>
        <a:p>
          <a:endParaRPr lang="en-US"/>
        </a:p>
      </dgm:t>
    </dgm:pt>
    <dgm:pt modelId="{86A3E6EB-AEEA-1446-AFF7-3EEB0256645E}" type="sibTrans" cxnId="{BA062FBA-6905-B046-A760-DDB714860301}">
      <dgm:prSet/>
      <dgm:spPr/>
      <dgm:t>
        <a:bodyPr/>
        <a:lstStyle/>
        <a:p>
          <a:endParaRPr lang="en-US"/>
        </a:p>
      </dgm:t>
    </dgm:pt>
    <dgm:pt modelId="{8C69B63C-FF56-A842-BBCC-84A423F1CAF2}">
      <dgm:prSet/>
      <dgm:spPr/>
      <dgm:t>
        <a:bodyPr/>
        <a:lstStyle/>
        <a:p>
          <a:r>
            <a:rPr lang="en-US" dirty="0" smtClean="0"/>
            <a:t>Business Organizations</a:t>
          </a:r>
          <a:endParaRPr lang="en-US" dirty="0"/>
        </a:p>
      </dgm:t>
    </dgm:pt>
    <dgm:pt modelId="{97037D9C-273B-024D-95FC-EF23C8715BA6}" type="parTrans" cxnId="{9AA15A08-83D5-F94D-889E-9F3C4FBD2DB9}">
      <dgm:prSet/>
      <dgm:spPr/>
      <dgm:t>
        <a:bodyPr/>
        <a:lstStyle/>
        <a:p>
          <a:endParaRPr lang="en-US"/>
        </a:p>
      </dgm:t>
    </dgm:pt>
    <dgm:pt modelId="{447D9908-4DB5-654C-BABE-CFF52F3CB2DA}" type="sibTrans" cxnId="{9AA15A08-83D5-F94D-889E-9F3C4FBD2DB9}">
      <dgm:prSet/>
      <dgm:spPr/>
      <dgm:t>
        <a:bodyPr/>
        <a:lstStyle/>
        <a:p>
          <a:endParaRPr lang="en-US"/>
        </a:p>
      </dgm:t>
    </dgm:pt>
    <dgm:pt modelId="{3C019E45-7140-1646-A7DE-FC85A7E34AD0}">
      <dgm:prSet/>
      <dgm:spPr>
        <a:solidFill>
          <a:srgbClr val="008000"/>
        </a:solidFill>
      </dgm:spPr>
      <dgm:t>
        <a:bodyPr/>
        <a:lstStyle/>
        <a:p>
          <a:r>
            <a:rPr lang="en-US" dirty="0" smtClean="0"/>
            <a:t>Government</a:t>
          </a:r>
          <a:endParaRPr lang="en-US" dirty="0"/>
        </a:p>
      </dgm:t>
    </dgm:pt>
    <dgm:pt modelId="{79975432-B3B8-054C-BE64-57DFC16EDBCA}" type="parTrans" cxnId="{6695D02E-FEE1-1649-8D1D-0D750F609C11}">
      <dgm:prSet/>
      <dgm:spPr/>
      <dgm:t>
        <a:bodyPr/>
        <a:lstStyle/>
        <a:p>
          <a:endParaRPr lang="en-US"/>
        </a:p>
      </dgm:t>
    </dgm:pt>
    <dgm:pt modelId="{723D8385-8F1A-7C45-A70A-577BCD42FA30}" type="sibTrans" cxnId="{6695D02E-FEE1-1649-8D1D-0D750F609C11}">
      <dgm:prSet/>
      <dgm:spPr/>
      <dgm:t>
        <a:bodyPr/>
        <a:lstStyle/>
        <a:p>
          <a:endParaRPr lang="en-US"/>
        </a:p>
      </dgm:t>
    </dgm:pt>
    <dgm:pt modelId="{3566AE89-BEA6-3140-94D6-F85EE36C6D30}">
      <dgm:prSet/>
      <dgm:spPr>
        <a:solidFill>
          <a:srgbClr val="660066"/>
        </a:solidFill>
      </dgm:spPr>
      <dgm:t>
        <a:bodyPr/>
        <a:lstStyle/>
        <a:p>
          <a:r>
            <a:rPr lang="en-US" dirty="0" smtClean="0"/>
            <a:t>Other</a:t>
          </a:r>
          <a:endParaRPr lang="en-US" dirty="0"/>
        </a:p>
      </dgm:t>
    </dgm:pt>
    <dgm:pt modelId="{F093DA64-672C-A245-B566-A07701B72217}" type="parTrans" cxnId="{712C9259-7206-0F47-8093-6136BE4E6C89}">
      <dgm:prSet/>
      <dgm:spPr/>
      <dgm:t>
        <a:bodyPr/>
        <a:lstStyle/>
        <a:p>
          <a:endParaRPr lang="en-US"/>
        </a:p>
      </dgm:t>
    </dgm:pt>
    <dgm:pt modelId="{8CE6ED89-197E-2847-B76F-13AB513F8A97}" type="sibTrans" cxnId="{712C9259-7206-0F47-8093-6136BE4E6C89}">
      <dgm:prSet/>
      <dgm:spPr/>
      <dgm:t>
        <a:bodyPr/>
        <a:lstStyle/>
        <a:p>
          <a:endParaRPr lang="en-US"/>
        </a:p>
      </dgm:t>
    </dgm:pt>
    <dgm:pt modelId="{15FC66E0-4D34-DB44-8DFD-548ACD369DEB}" type="pres">
      <dgm:prSet presAssocID="{15D2AB22-7F9E-8B46-8B4F-471327E844F7}" presName="cycle" presStyleCnt="0">
        <dgm:presLayoutVars>
          <dgm:chMax val="1"/>
          <dgm:dir/>
          <dgm:animLvl val="ctr"/>
          <dgm:resizeHandles val="exact"/>
        </dgm:presLayoutVars>
      </dgm:prSet>
      <dgm:spPr/>
      <dgm:t>
        <a:bodyPr/>
        <a:lstStyle/>
        <a:p>
          <a:endParaRPr lang="en-US"/>
        </a:p>
      </dgm:t>
    </dgm:pt>
    <dgm:pt modelId="{B088A460-31CB-3B4E-A3C8-E6A5E32AA981}" type="pres">
      <dgm:prSet presAssocID="{65FE677B-B18F-6547-89D9-1BB34513406C}" presName="centerShape" presStyleLbl="node0" presStyleIdx="0" presStyleCnt="1"/>
      <dgm:spPr/>
      <dgm:t>
        <a:bodyPr/>
        <a:lstStyle/>
        <a:p>
          <a:endParaRPr lang="en-US"/>
        </a:p>
      </dgm:t>
    </dgm:pt>
    <dgm:pt modelId="{62241AF7-8FFE-6F46-B3F3-D298C34D3FAF}" type="pres">
      <dgm:prSet presAssocID="{5748D15D-A6B6-DA4A-A00E-2DDE19B8FB16}" presName="parTrans" presStyleLbl="bgSibTrans2D1" presStyleIdx="0" presStyleCnt="11"/>
      <dgm:spPr/>
      <dgm:t>
        <a:bodyPr/>
        <a:lstStyle/>
        <a:p>
          <a:endParaRPr lang="en-US"/>
        </a:p>
      </dgm:t>
    </dgm:pt>
    <dgm:pt modelId="{0DDE6B0B-976C-8D49-9212-CAB9F80F2BE8}" type="pres">
      <dgm:prSet presAssocID="{EC27C349-BA39-3545-B890-A1A7894E0FBE}" presName="node" presStyleLbl="node1" presStyleIdx="0" presStyleCnt="11">
        <dgm:presLayoutVars>
          <dgm:bulletEnabled val="1"/>
        </dgm:presLayoutVars>
      </dgm:prSet>
      <dgm:spPr/>
      <dgm:t>
        <a:bodyPr/>
        <a:lstStyle/>
        <a:p>
          <a:endParaRPr lang="en-US"/>
        </a:p>
      </dgm:t>
    </dgm:pt>
    <dgm:pt modelId="{451F1ACA-5E55-724E-B59F-43C420AD7F16}" type="pres">
      <dgm:prSet presAssocID="{B552999C-C382-8B4E-A2F5-2C00DC7D5368}" presName="parTrans" presStyleLbl="bgSibTrans2D1" presStyleIdx="1" presStyleCnt="11"/>
      <dgm:spPr/>
      <dgm:t>
        <a:bodyPr/>
        <a:lstStyle/>
        <a:p>
          <a:endParaRPr lang="en-US"/>
        </a:p>
      </dgm:t>
    </dgm:pt>
    <dgm:pt modelId="{23D9D234-2421-B44B-944C-38B1FE4F0878}" type="pres">
      <dgm:prSet presAssocID="{B8E2F4ED-B6A7-0247-9B88-223DCDBCC0EC}" presName="node" presStyleLbl="node1" presStyleIdx="1" presStyleCnt="11">
        <dgm:presLayoutVars>
          <dgm:bulletEnabled val="1"/>
        </dgm:presLayoutVars>
      </dgm:prSet>
      <dgm:spPr/>
      <dgm:t>
        <a:bodyPr/>
        <a:lstStyle/>
        <a:p>
          <a:endParaRPr lang="en-US"/>
        </a:p>
      </dgm:t>
    </dgm:pt>
    <dgm:pt modelId="{532761E1-A82C-D146-9817-6C4707F0AFAD}" type="pres">
      <dgm:prSet presAssocID="{E4553ED3-A0C4-D042-8F2F-4CBFAF5D452B}" presName="parTrans" presStyleLbl="bgSibTrans2D1" presStyleIdx="2" presStyleCnt="11"/>
      <dgm:spPr/>
      <dgm:t>
        <a:bodyPr/>
        <a:lstStyle/>
        <a:p>
          <a:endParaRPr lang="en-US"/>
        </a:p>
      </dgm:t>
    </dgm:pt>
    <dgm:pt modelId="{6684D67A-F81D-FF45-B164-1B667365804A}" type="pres">
      <dgm:prSet presAssocID="{2B2396A4-FEE5-284E-AA63-E3FAABB3F820}" presName="node" presStyleLbl="node1" presStyleIdx="2" presStyleCnt="11">
        <dgm:presLayoutVars>
          <dgm:bulletEnabled val="1"/>
        </dgm:presLayoutVars>
      </dgm:prSet>
      <dgm:spPr/>
      <dgm:t>
        <a:bodyPr/>
        <a:lstStyle/>
        <a:p>
          <a:endParaRPr lang="en-US"/>
        </a:p>
      </dgm:t>
    </dgm:pt>
    <dgm:pt modelId="{891E69A4-5943-FB4C-8999-75A78CFB8709}" type="pres">
      <dgm:prSet presAssocID="{A24E0C0E-31FD-884E-9E6D-E2C77496AB8F}" presName="parTrans" presStyleLbl="bgSibTrans2D1" presStyleIdx="3" presStyleCnt="11"/>
      <dgm:spPr/>
      <dgm:t>
        <a:bodyPr/>
        <a:lstStyle/>
        <a:p>
          <a:endParaRPr lang="en-US"/>
        </a:p>
      </dgm:t>
    </dgm:pt>
    <dgm:pt modelId="{DA5BC75F-0569-C44D-9FC5-E86878073406}" type="pres">
      <dgm:prSet presAssocID="{58805F3E-F800-1146-94DA-D7DA7B69D3CB}" presName="node" presStyleLbl="node1" presStyleIdx="3" presStyleCnt="11">
        <dgm:presLayoutVars>
          <dgm:bulletEnabled val="1"/>
        </dgm:presLayoutVars>
      </dgm:prSet>
      <dgm:spPr/>
      <dgm:t>
        <a:bodyPr/>
        <a:lstStyle/>
        <a:p>
          <a:endParaRPr lang="en-US"/>
        </a:p>
      </dgm:t>
    </dgm:pt>
    <dgm:pt modelId="{8E12CD99-96F9-8849-856E-AD61075CB89D}" type="pres">
      <dgm:prSet presAssocID="{32051303-E89A-364C-BE3C-0FAA6DBD5399}" presName="parTrans" presStyleLbl="bgSibTrans2D1" presStyleIdx="4" presStyleCnt="11"/>
      <dgm:spPr/>
      <dgm:t>
        <a:bodyPr/>
        <a:lstStyle/>
        <a:p>
          <a:endParaRPr lang="en-US"/>
        </a:p>
      </dgm:t>
    </dgm:pt>
    <dgm:pt modelId="{14DF608F-0DC2-D24D-A3C5-03879A93E28B}" type="pres">
      <dgm:prSet presAssocID="{54FA5232-3B83-734E-9FD2-3F3029F1A407}" presName="node" presStyleLbl="node1" presStyleIdx="4" presStyleCnt="11">
        <dgm:presLayoutVars>
          <dgm:bulletEnabled val="1"/>
        </dgm:presLayoutVars>
      </dgm:prSet>
      <dgm:spPr/>
      <dgm:t>
        <a:bodyPr/>
        <a:lstStyle/>
        <a:p>
          <a:endParaRPr lang="en-US"/>
        </a:p>
      </dgm:t>
    </dgm:pt>
    <dgm:pt modelId="{AF359D75-217E-3C48-BC9F-BA27877D367D}" type="pres">
      <dgm:prSet presAssocID="{6CD1E1C2-29D0-154A-AB22-E1807679EAF2}" presName="parTrans" presStyleLbl="bgSibTrans2D1" presStyleIdx="5" presStyleCnt="11"/>
      <dgm:spPr/>
      <dgm:t>
        <a:bodyPr/>
        <a:lstStyle/>
        <a:p>
          <a:endParaRPr lang="en-US"/>
        </a:p>
      </dgm:t>
    </dgm:pt>
    <dgm:pt modelId="{06321C52-F56E-2746-8480-0531DEE0FF7C}" type="pres">
      <dgm:prSet presAssocID="{726E290E-F03B-9845-8D09-AE46D1D3EBE7}" presName="node" presStyleLbl="node1" presStyleIdx="5" presStyleCnt="11">
        <dgm:presLayoutVars>
          <dgm:bulletEnabled val="1"/>
        </dgm:presLayoutVars>
      </dgm:prSet>
      <dgm:spPr/>
      <dgm:t>
        <a:bodyPr/>
        <a:lstStyle/>
        <a:p>
          <a:endParaRPr lang="en-US"/>
        </a:p>
      </dgm:t>
    </dgm:pt>
    <dgm:pt modelId="{7E4033A1-2798-F24F-B96C-77F60811AD07}" type="pres">
      <dgm:prSet presAssocID="{B232EB35-641A-C646-8871-403836C39547}" presName="parTrans" presStyleLbl="bgSibTrans2D1" presStyleIdx="6" presStyleCnt="11"/>
      <dgm:spPr/>
      <dgm:t>
        <a:bodyPr/>
        <a:lstStyle/>
        <a:p>
          <a:endParaRPr lang="en-US"/>
        </a:p>
      </dgm:t>
    </dgm:pt>
    <dgm:pt modelId="{53C34780-C390-7F48-8620-1EEBCD68FE1E}" type="pres">
      <dgm:prSet presAssocID="{23DB1D57-DD63-B34C-80D1-1A6F82480131}" presName="node" presStyleLbl="node1" presStyleIdx="6" presStyleCnt="11">
        <dgm:presLayoutVars>
          <dgm:bulletEnabled val="1"/>
        </dgm:presLayoutVars>
      </dgm:prSet>
      <dgm:spPr/>
      <dgm:t>
        <a:bodyPr/>
        <a:lstStyle/>
        <a:p>
          <a:endParaRPr lang="en-US"/>
        </a:p>
      </dgm:t>
    </dgm:pt>
    <dgm:pt modelId="{0B3E4CFD-0B22-2D46-82AD-E66D0DA3F087}" type="pres">
      <dgm:prSet presAssocID="{97037D9C-273B-024D-95FC-EF23C8715BA6}" presName="parTrans" presStyleLbl="bgSibTrans2D1" presStyleIdx="7" presStyleCnt="11"/>
      <dgm:spPr/>
      <dgm:t>
        <a:bodyPr/>
        <a:lstStyle/>
        <a:p>
          <a:endParaRPr lang="en-US"/>
        </a:p>
      </dgm:t>
    </dgm:pt>
    <dgm:pt modelId="{331A16F0-40D4-C649-A3CC-ABDF496A02B3}" type="pres">
      <dgm:prSet presAssocID="{8C69B63C-FF56-A842-BBCC-84A423F1CAF2}" presName="node" presStyleLbl="node1" presStyleIdx="7" presStyleCnt="11">
        <dgm:presLayoutVars>
          <dgm:bulletEnabled val="1"/>
        </dgm:presLayoutVars>
      </dgm:prSet>
      <dgm:spPr/>
      <dgm:t>
        <a:bodyPr/>
        <a:lstStyle/>
        <a:p>
          <a:endParaRPr lang="en-US"/>
        </a:p>
      </dgm:t>
    </dgm:pt>
    <dgm:pt modelId="{80E41B89-4850-6F48-9839-57E79B975DB5}" type="pres">
      <dgm:prSet presAssocID="{79975432-B3B8-054C-BE64-57DFC16EDBCA}" presName="parTrans" presStyleLbl="bgSibTrans2D1" presStyleIdx="8" presStyleCnt="11"/>
      <dgm:spPr/>
      <dgm:t>
        <a:bodyPr/>
        <a:lstStyle/>
        <a:p>
          <a:endParaRPr lang="en-US"/>
        </a:p>
      </dgm:t>
    </dgm:pt>
    <dgm:pt modelId="{5CCC8F95-CA33-AE49-8A52-7C56715DEFFA}" type="pres">
      <dgm:prSet presAssocID="{3C019E45-7140-1646-A7DE-FC85A7E34AD0}" presName="node" presStyleLbl="node1" presStyleIdx="8" presStyleCnt="11">
        <dgm:presLayoutVars>
          <dgm:bulletEnabled val="1"/>
        </dgm:presLayoutVars>
      </dgm:prSet>
      <dgm:spPr/>
      <dgm:t>
        <a:bodyPr/>
        <a:lstStyle/>
        <a:p>
          <a:endParaRPr lang="en-US"/>
        </a:p>
      </dgm:t>
    </dgm:pt>
    <dgm:pt modelId="{05D6B887-FFB6-314D-A2E5-52967E7ADBDA}" type="pres">
      <dgm:prSet presAssocID="{9D04E1DE-C9CC-6248-8F44-04BA0A23D2DE}" presName="parTrans" presStyleLbl="bgSibTrans2D1" presStyleIdx="9" presStyleCnt="11"/>
      <dgm:spPr/>
      <dgm:t>
        <a:bodyPr/>
        <a:lstStyle/>
        <a:p>
          <a:endParaRPr lang="en-US"/>
        </a:p>
      </dgm:t>
    </dgm:pt>
    <dgm:pt modelId="{57E8E89C-C60E-6F44-953B-0C0C5EFBE811}" type="pres">
      <dgm:prSet presAssocID="{33F79F98-E920-5A42-AD79-A8CC40DB750A}" presName="node" presStyleLbl="node1" presStyleIdx="9" presStyleCnt="11">
        <dgm:presLayoutVars>
          <dgm:bulletEnabled val="1"/>
        </dgm:presLayoutVars>
      </dgm:prSet>
      <dgm:spPr/>
      <dgm:t>
        <a:bodyPr/>
        <a:lstStyle/>
        <a:p>
          <a:endParaRPr lang="en-US"/>
        </a:p>
      </dgm:t>
    </dgm:pt>
    <dgm:pt modelId="{2D35AE4D-0019-4F4D-9877-F2800D39F3AC}" type="pres">
      <dgm:prSet presAssocID="{F093DA64-672C-A245-B566-A07701B72217}" presName="parTrans" presStyleLbl="bgSibTrans2D1" presStyleIdx="10" presStyleCnt="11"/>
      <dgm:spPr/>
      <dgm:t>
        <a:bodyPr/>
        <a:lstStyle/>
        <a:p>
          <a:endParaRPr lang="en-US"/>
        </a:p>
      </dgm:t>
    </dgm:pt>
    <dgm:pt modelId="{A611DD34-DAE3-0F4E-9F54-947F1ACC1921}" type="pres">
      <dgm:prSet presAssocID="{3566AE89-BEA6-3140-94D6-F85EE36C6D30}" presName="node" presStyleLbl="node1" presStyleIdx="10" presStyleCnt="11">
        <dgm:presLayoutVars>
          <dgm:bulletEnabled val="1"/>
        </dgm:presLayoutVars>
      </dgm:prSet>
      <dgm:spPr/>
      <dgm:t>
        <a:bodyPr/>
        <a:lstStyle/>
        <a:p>
          <a:endParaRPr lang="en-US"/>
        </a:p>
      </dgm:t>
    </dgm:pt>
  </dgm:ptLst>
  <dgm:cxnLst>
    <dgm:cxn modelId="{696AA52B-0774-4F45-9E72-B6F7AB25B7CF}" srcId="{65FE677B-B18F-6547-89D9-1BB34513406C}" destId="{EC27C349-BA39-3545-B890-A1A7894E0FBE}" srcOrd="0" destOrd="0" parTransId="{5748D15D-A6B6-DA4A-A00E-2DDE19B8FB16}" sibTransId="{8DDF7A70-73D1-4D43-85ED-C44A8F44CEF5}"/>
    <dgm:cxn modelId="{86732255-AFE4-D544-8237-2D72E0D29F74}" type="presOf" srcId="{6CD1E1C2-29D0-154A-AB22-E1807679EAF2}" destId="{AF359D75-217E-3C48-BC9F-BA27877D367D}" srcOrd="0" destOrd="0" presId="urn:microsoft.com/office/officeart/2005/8/layout/radial4"/>
    <dgm:cxn modelId="{22937421-FB6C-1846-AAA6-8E8603A1DDD8}" type="presOf" srcId="{23DB1D57-DD63-B34C-80D1-1A6F82480131}" destId="{53C34780-C390-7F48-8620-1EEBCD68FE1E}" srcOrd="0" destOrd="0" presId="urn:microsoft.com/office/officeart/2005/8/layout/radial4"/>
    <dgm:cxn modelId="{A6D3518E-57C3-604E-897E-CB543F419C3F}" type="presOf" srcId="{2B2396A4-FEE5-284E-AA63-E3FAABB3F820}" destId="{6684D67A-F81D-FF45-B164-1B667365804A}" srcOrd="0" destOrd="0" presId="urn:microsoft.com/office/officeart/2005/8/layout/radial4"/>
    <dgm:cxn modelId="{B4DD5DD9-8FB8-804F-9BD0-0A74BEF60B34}" type="presOf" srcId="{B232EB35-641A-C646-8871-403836C39547}" destId="{7E4033A1-2798-F24F-B96C-77F60811AD07}" srcOrd="0" destOrd="0" presId="urn:microsoft.com/office/officeart/2005/8/layout/radial4"/>
    <dgm:cxn modelId="{3EF20A42-D40B-1848-A7ED-730D5997F67B}" type="presOf" srcId="{F093DA64-672C-A245-B566-A07701B72217}" destId="{2D35AE4D-0019-4F4D-9877-F2800D39F3AC}" srcOrd="0" destOrd="0" presId="urn:microsoft.com/office/officeart/2005/8/layout/radial4"/>
    <dgm:cxn modelId="{F4F0A59A-D7AB-6D44-9324-DF74BC5A1003}" type="presOf" srcId="{EC27C349-BA39-3545-B890-A1A7894E0FBE}" destId="{0DDE6B0B-976C-8D49-9212-CAB9F80F2BE8}" srcOrd="0" destOrd="0" presId="urn:microsoft.com/office/officeart/2005/8/layout/radial4"/>
    <dgm:cxn modelId="{BA062FBA-6905-B046-A760-DDB714860301}" srcId="{65FE677B-B18F-6547-89D9-1BB34513406C}" destId="{54FA5232-3B83-734E-9FD2-3F3029F1A407}" srcOrd="4" destOrd="0" parTransId="{32051303-E89A-364C-BE3C-0FAA6DBD5399}" sibTransId="{86A3E6EB-AEEA-1446-AFF7-3EEB0256645E}"/>
    <dgm:cxn modelId="{C0334212-4D99-9746-86B4-A18D8CF0C6E8}" type="presOf" srcId="{79975432-B3B8-054C-BE64-57DFC16EDBCA}" destId="{80E41B89-4850-6F48-9839-57E79B975DB5}" srcOrd="0" destOrd="0" presId="urn:microsoft.com/office/officeart/2005/8/layout/radial4"/>
    <dgm:cxn modelId="{9AA15A08-83D5-F94D-889E-9F3C4FBD2DB9}" srcId="{65FE677B-B18F-6547-89D9-1BB34513406C}" destId="{8C69B63C-FF56-A842-BBCC-84A423F1CAF2}" srcOrd="7" destOrd="0" parTransId="{97037D9C-273B-024D-95FC-EF23C8715BA6}" sibTransId="{447D9908-4DB5-654C-BABE-CFF52F3CB2DA}"/>
    <dgm:cxn modelId="{2993BEED-5C00-9B45-BBD4-E3D7B21B2AA6}" type="presOf" srcId="{32051303-E89A-364C-BE3C-0FAA6DBD5399}" destId="{8E12CD99-96F9-8849-856E-AD61075CB89D}" srcOrd="0" destOrd="0" presId="urn:microsoft.com/office/officeart/2005/8/layout/radial4"/>
    <dgm:cxn modelId="{341C22B3-B1A6-9B4B-8451-4A4D36E7F8D8}" type="presOf" srcId="{97037D9C-273B-024D-95FC-EF23C8715BA6}" destId="{0B3E4CFD-0B22-2D46-82AD-E66D0DA3F087}" srcOrd="0" destOrd="0" presId="urn:microsoft.com/office/officeart/2005/8/layout/radial4"/>
    <dgm:cxn modelId="{FFFD5A32-9DD9-A647-935A-E10025ACC2C2}" type="presOf" srcId="{58805F3E-F800-1146-94DA-D7DA7B69D3CB}" destId="{DA5BC75F-0569-C44D-9FC5-E86878073406}" srcOrd="0" destOrd="0" presId="urn:microsoft.com/office/officeart/2005/8/layout/radial4"/>
    <dgm:cxn modelId="{6D3C7512-EBEC-8F46-9130-D9BB59FAEB8A}" type="presOf" srcId="{65FE677B-B18F-6547-89D9-1BB34513406C}" destId="{B088A460-31CB-3B4E-A3C8-E6A5E32AA981}" srcOrd="0" destOrd="0" presId="urn:microsoft.com/office/officeart/2005/8/layout/radial4"/>
    <dgm:cxn modelId="{712C9259-7206-0F47-8093-6136BE4E6C89}" srcId="{65FE677B-B18F-6547-89D9-1BB34513406C}" destId="{3566AE89-BEA6-3140-94D6-F85EE36C6D30}" srcOrd="10" destOrd="0" parTransId="{F093DA64-672C-A245-B566-A07701B72217}" sibTransId="{8CE6ED89-197E-2847-B76F-13AB513F8A97}"/>
    <dgm:cxn modelId="{27320DD0-A651-EA46-9C4E-F9695B985399}" type="presOf" srcId="{5748D15D-A6B6-DA4A-A00E-2DDE19B8FB16}" destId="{62241AF7-8FFE-6F46-B3F3-D298C34D3FAF}" srcOrd="0" destOrd="0" presId="urn:microsoft.com/office/officeart/2005/8/layout/radial4"/>
    <dgm:cxn modelId="{EEB457F6-48FC-A346-894C-21A0B7252125}" srcId="{65FE677B-B18F-6547-89D9-1BB34513406C}" destId="{726E290E-F03B-9845-8D09-AE46D1D3EBE7}" srcOrd="5" destOrd="0" parTransId="{6CD1E1C2-29D0-154A-AB22-E1807679EAF2}" sibTransId="{E808DA88-0075-1642-ABC0-EB6B5586694E}"/>
    <dgm:cxn modelId="{6695D02E-FEE1-1649-8D1D-0D750F609C11}" srcId="{65FE677B-B18F-6547-89D9-1BB34513406C}" destId="{3C019E45-7140-1646-A7DE-FC85A7E34AD0}" srcOrd="8" destOrd="0" parTransId="{79975432-B3B8-054C-BE64-57DFC16EDBCA}" sibTransId="{723D8385-8F1A-7C45-A70A-577BCD42FA30}"/>
    <dgm:cxn modelId="{04B8BECE-CDE6-4248-920C-6F8C45C0CFDE}" srcId="{65FE677B-B18F-6547-89D9-1BB34513406C}" destId="{58805F3E-F800-1146-94DA-D7DA7B69D3CB}" srcOrd="3" destOrd="0" parTransId="{A24E0C0E-31FD-884E-9E6D-E2C77496AB8F}" sibTransId="{40451B63-3819-6044-8ED3-23D1728F090C}"/>
    <dgm:cxn modelId="{2B06244D-CDE8-7143-8FB7-FDCC3BF6A05F}" type="presOf" srcId="{B552999C-C382-8B4E-A2F5-2C00DC7D5368}" destId="{451F1ACA-5E55-724E-B59F-43C420AD7F16}" srcOrd="0" destOrd="0" presId="urn:microsoft.com/office/officeart/2005/8/layout/radial4"/>
    <dgm:cxn modelId="{DD443FD8-5393-EC4C-8D1E-50C89D384765}" type="presOf" srcId="{E4553ED3-A0C4-D042-8F2F-4CBFAF5D452B}" destId="{532761E1-A82C-D146-9817-6C4707F0AFAD}" srcOrd="0" destOrd="0" presId="urn:microsoft.com/office/officeart/2005/8/layout/radial4"/>
    <dgm:cxn modelId="{CC24B03E-1576-7346-B787-8DD4A0B7D4C1}" type="presOf" srcId="{A24E0C0E-31FD-884E-9E6D-E2C77496AB8F}" destId="{891E69A4-5943-FB4C-8999-75A78CFB8709}" srcOrd="0" destOrd="0" presId="urn:microsoft.com/office/officeart/2005/8/layout/radial4"/>
    <dgm:cxn modelId="{12242201-0966-6441-9ACC-8B6DA39BD4FE}" type="presOf" srcId="{33F79F98-E920-5A42-AD79-A8CC40DB750A}" destId="{57E8E89C-C60E-6F44-953B-0C0C5EFBE811}" srcOrd="0" destOrd="0" presId="urn:microsoft.com/office/officeart/2005/8/layout/radial4"/>
    <dgm:cxn modelId="{13367502-AC47-7343-B842-2990CA10D2D6}" type="presOf" srcId="{3C019E45-7140-1646-A7DE-FC85A7E34AD0}" destId="{5CCC8F95-CA33-AE49-8A52-7C56715DEFFA}" srcOrd="0" destOrd="0" presId="urn:microsoft.com/office/officeart/2005/8/layout/radial4"/>
    <dgm:cxn modelId="{72A09F6F-EA84-8540-A3AE-B2D5555B89DA}" type="presOf" srcId="{15D2AB22-7F9E-8B46-8B4F-471327E844F7}" destId="{15FC66E0-4D34-DB44-8DFD-548ACD369DEB}" srcOrd="0" destOrd="0" presId="urn:microsoft.com/office/officeart/2005/8/layout/radial4"/>
    <dgm:cxn modelId="{DD4A1B10-7D8E-D84E-A861-5AFF3A5857CB}" type="presOf" srcId="{3566AE89-BEA6-3140-94D6-F85EE36C6D30}" destId="{A611DD34-DAE3-0F4E-9F54-947F1ACC1921}" srcOrd="0" destOrd="0" presId="urn:microsoft.com/office/officeart/2005/8/layout/radial4"/>
    <dgm:cxn modelId="{A8CA58FF-87D1-CB4C-884C-229FB0FBC00F}" srcId="{65FE677B-B18F-6547-89D9-1BB34513406C}" destId="{33F79F98-E920-5A42-AD79-A8CC40DB750A}" srcOrd="9" destOrd="0" parTransId="{9D04E1DE-C9CC-6248-8F44-04BA0A23D2DE}" sibTransId="{9D08137C-3AB8-074E-944C-20121C7595E3}"/>
    <dgm:cxn modelId="{6ADF3711-BA83-2F49-B1CA-B265CE52EDB7}" type="presOf" srcId="{B8E2F4ED-B6A7-0247-9B88-223DCDBCC0EC}" destId="{23D9D234-2421-B44B-944C-38B1FE4F0878}" srcOrd="0" destOrd="0" presId="urn:microsoft.com/office/officeart/2005/8/layout/radial4"/>
    <dgm:cxn modelId="{AA4A55B0-F1B6-8B49-BC07-4BF4AD705DED}" srcId="{65FE677B-B18F-6547-89D9-1BB34513406C}" destId="{2B2396A4-FEE5-284E-AA63-E3FAABB3F820}" srcOrd="2" destOrd="0" parTransId="{E4553ED3-A0C4-D042-8F2F-4CBFAF5D452B}" sibTransId="{4F3F3A8A-D478-E14F-A592-7991BEB0E806}"/>
    <dgm:cxn modelId="{0162F15B-BFB5-104F-8D80-66697F1FA836}" type="presOf" srcId="{9D04E1DE-C9CC-6248-8F44-04BA0A23D2DE}" destId="{05D6B887-FFB6-314D-A2E5-52967E7ADBDA}" srcOrd="0" destOrd="0" presId="urn:microsoft.com/office/officeart/2005/8/layout/radial4"/>
    <dgm:cxn modelId="{43B74ED2-18CE-BD45-B112-C6115EF81624}" type="presOf" srcId="{54FA5232-3B83-734E-9FD2-3F3029F1A407}" destId="{14DF608F-0DC2-D24D-A3C5-03879A93E28B}" srcOrd="0" destOrd="0" presId="urn:microsoft.com/office/officeart/2005/8/layout/radial4"/>
    <dgm:cxn modelId="{000FB93C-AFD1-1442-BF81-95140B063E97}" srcId="{15D2AB22-7F9E-8B46-8B4F-471327E844F7}" destId="{65FE677B-B18F-6547-89D9-1BB34513406C}" srcOrd="0" destOrd="0" parTransId="{AB512D48-E5D2-C345-ADFD-368B9004F2B0}" sibTransId="{BD23D2B4-08CA-704B-B294-D7B6A8B1D0B8}"/>
    <dgm:cxn modelId="{5558CB98-74C7-914A-95D1-339EDC09EB4D}" srcId="{65FE677B-B18F-6547-89D9-1BB34513406C}" destId="{B8E2F4ED-B6A7-0247-9B88-223DCDBCC0EC}" srcOrd="1" destOrd="0" parTransId="{B552999C-C382-8B4E-A2F5-2C00DC7D5368}" sibTransId="{4CA3D5A2-C6CF-3A4E-9B1E-15DDE1042F69}"/>
    <dgm:cxn modelId="{82F44792-48F8-C644-9356-EA33FBD43BDD}" type="presOf" srcId="{726E290E-F03B-9845-8D09-AE46D1D3EBE7}" destId="{06321C52-F56E-2746-8480-0531DEE0FF7C}" srcOrd="0" destOrd="0" presId="urn:microsoft.com/office/officeart/2005/8/layout/radial4"/>
    <dgm:cxn modelId="{96C95C45-1095-C644-9396-3D33358702E3}" srcId="{65FE677B-B18F-6547-89D9-1BB34513406C}" destId="{23DB1D57-DD63-B34C-80D1-1A6F82480131}" srcOrd="6" destOrd="0" parTransId="{B232EB35-641A-C646-8871-403836C39547}" sibTransId="{AA6AA646-CE3D-FE4C-818E-37DC089AE5B6}"/>
    <dgm:cxn modelId="{D6C9AA29-02DB-3B47-B7E0-293D0D66FF14}" type="presOf" srcId="{8C69B63C-FF56-A842-BBCC-84A423F1CAF2}" destId="{331A16F0-40D4-C649-A3CC-ABDF496A02B3}" srcOrd="0" destOrd="0" presId="urn:microsoft.com/office/officeart/2005/8/layout/radial4"/>
    <dgm:cxn modelId="{FCB612B4-5495-8342-8C33-E2413BBF192E}" type="presParOf" srcId="{15FC66E0-4D34-DB44-8DFD-548ACD369DEB}" destId="{B088A460-31CB-3B4E-A3C8-E6A5E32AA981}" srcOrd="0" destOrd="0" presId="urn:microsoft.com/office/officeart/2005/8/layout/radial4"/>
    <dgm:cxn modelId="{425C3960-4FB5-0F45-9B24-4E58E3E67AFB}" type="presParOf" srcId="{15FC66E0-4D34-DB44-8DFD-548ACD369DEB}" destId="{62241AF7-8FFE-6F46-B3F3-D298C34D3FAF}" srcOrd="1" destOrd="0" presId="urn:microsoft.com/office/officeart/2005/8/layout/radial4"/>
    <dgm:cxn modelId="{C8EE2820-F801-544B-A6EA-292D70955D9D}" type="presParOf" srcId="{15FC66E0-4D34-DB44-8DFD-548ACD369DEB}" destId="{0DDE6B0B-976C-8D49-9212-CAB9F80F2BE8}" srcOrd="2" destOrd="0" presId="urn:microsoft.com/office/officeart/2005/8/layout/radial4"/>
    <dgm:cxn modelId="{298E3D65-8F79-FF40-85F2-904C4CA00DA3}" type="presParOf" srcId="{15FC66E0-4D34-DB44-8DFD-548ACD369DEB}" destId="{451F1ACA-5E55-724E-B59F-43C420AD7F16}" srcOrd="3" destOrd="0" presId="urn:microsoft.com/office/officeart/2005/8/layout/radial4"/>
    <dgm:cxn modelId="{9E87BB00-8978-D644-B441-F5B4E570668E}" type="presParOf" srcId="{15FC66E0-4D34-DB44-8DFD-548ACD369DEB}" destId="{23D9D234-2421-B44B-944C-38B1FE4F0878}" srcOrd="4" destOrd="0" presId="urn:microsoft.com/office/officeart/2005/8/layout/radial4"/>
    <dgm:cxn modelId="{B3A21726-1B0B-5143-84B0-0E0A60B89C5D}" type="presParOf" srcId="{15FC66E0-4D34-DB44-8DFD-548ACD369DEB}" destId="{532761E1-A82C-D146-9817-6C4707F0AFAD}" srcOrd="5" destOrd="0" presId="urn:microsoft.com/office/officeart/2005/8/layout/radial4"/>
    <dgm:cxn modelId="{FD5FCDAF-6F54-AB47-AED6-529719B879D7}" type="presParOf" srcId="{15FC66E0-4D34-DB44-8DFD-548ACD369DEB}" destId="{6684D67A-F81D-FF45-B164-1B667365804A}" srcOrd="6" destOrd="0" presId="urn:microsoft.com/office/officeart/2005/8/layout/radial4"/>
    <dgm:cxn modelId="{426333A4-D53A-B94F-B712-9D5A2BE68B41}" type="presParOf" srcId="{15FC66E0-4D34-DB44-8DFD-548ACD369DEB}" destId="{891E69A4-5943-FB4C-8999-75A78CFB8709}" srcOrd="7" destOrd="0" presId="urn:microsoft.com/office/officeart/2005/8/layout/radial4"/>
    <dgm:cxn modelId="{A9E05692-6283-BF42-8761-5B1EF67BADD1}" type="presParOf" srcId="{15FC66E0-4D34-DB44-8DFD-548ACD369DEB}" destId="{DA5BC75F-0569-C44D-9FC5-E86878073406}" srcOrd="8" destOrd="0" presId="urn:microsoft.com/office/officeart/2005/8/layout/radial4"/>
    <dgm:cxn modelId="{CC09928F-2278-9347-8F66-DA3E2BC9F4A2}" type="presParOf" srcId="{15FC66E0-4D34-DB44-8DFD-548ACD369DEB}" destId="{8E12CD99-96F9-8849-856E-AD61075CB89D}" srcOrd="9" destOrd="0" presId="urn:microsoft.com/office/officeart/2005/8/layout/radial4"/>
    <dgm:cxn modelId="{15593D4A-8879-1A45-B2B0-4136E15198C9}" type="presParOf" srcId="{15FC66E0-4D34-DB44-8DFD-548ACD369DEB}" destId="{14DF608F-0DC2-D24D-A3C5-03879A93E28B}" srcOrd="10" destOrd="0" presId="urn:microsoft.com/office/officeart/2005/8/layout/radial4"/>
    <dgm:cxn modelId="{819D7CBC-72ED-DD48-B677-ADC63EB675C7}" type="presParOf" srcId="{15FC66E0-4D34-DB44-8DFD-548ACD369DEB}" destId="{AF359D75-217E-3C48-BC9F-BA27877D367D}" srcOrd="11" destOrd="0" presId="urn:microsoft.com/office/officeart/2005/8/layout/radial4"/>
    <dgm:cxn modelId="{19BCF9DF-9BC9-B748-9EFD-51BBD3BDD003}" type="presParOf" srcId="{15FC66E0-4D34-DB44-8DFD-548ACD369DEB}" destId="{06321C52-F56E-2746-8480-0531DEE0FF7C}" srcOrd="12" destOrd="0" presId="urn:microsoft.com/office/officeart/2005/8/layout/radial4"/>
    <dgm:cxn modelId="{6DE3C9D3-5864-E343-B3DE-034F03117EBC}" type="presParOf" srcId="{15FC66E0-4D34-DB44-8DFD-548ACD369DEB}" destId="{7E4033A1-2798-F24F-B96C-77F60811AD07}" srcOrd="13" destOrd="0" presId="urn:microsoft.com/office/officeart/2005/8/layout/radial4"/>
    <dgm:cxn modelId="{C776F835-1FDD-1A4C-9746-4F3E3FC72B51}" type="presParOf" srcId="{15FC66E0-4D34-DB44-8DFD-548ACD369DEB}" destId="{53C34780-C390-7F48-8620-1EEBCD68FE1E}" srcOrd="14" destOrd="0" presId="urn:microsoft.com/office/officeart/2005/8/layout/radial4"/>
    <dgm:cxn modelId="{DE228AD3-F70C-724B-8C35-C69329C02ABA}" type="presParOf" srcId="{15FC66E0-4D34-DB44-8DFD-548ACD369DEB}" destId="{0B3E4CFD-0B22-2D46-82AD-E66D0DA3F087}" srcOrd="15" destOrd="0" presId="urn:microsoft.com/office/officeart/2005/8/layout/radial4"/>
    <dgm:cxn modelId="{FCC886B6-9B5B-D54D-A859-DFC655E38E99}" type="presParOf" srcId="{15FC66E0-4D34-DB44-8DFD-548ACD369DEB}" destId="{331A16F0-40D4-C649-A3CC-ABDF496A02B3}" srcOrd="16" destOrd="0" presId="urn:microsoft.com/office/officeart/2005/8/layout/radial4"/>
    <dgm:cxn modelId="{5B5EF0B4-F2A7-CA4A-8372-2FFCCEA01428}" type="presParOf" srcId="{15FC66E0-4D34-DB44-8DFD-548ACD369DEB}" destId="{80E41B89-4850-6F48-9839-57E79B975DB5}" srcOrd="17" destOrd="0" presId="urn:microsoft.com/office/officeart/2005/8/layout/radial4"/>
    <dgm:cxn modelId="{3BDF595C-B4B3-1F40-B9FE-CE60B6532306}" type="presParOf" srcId="{15FC66E0-4D34-DB44-8DFD-548ACD369DEB}" destId="{5CCC8F95-CA33-AE49-8A52-7C56715DEFFA}" srcOrd="18" destOrd="0" presId="urn:microsoft.com/office/officeart/2005/8/layout/radial4"/>
    <dgm:cxn modelId="{B15459CA-BB7B-AF45-84AC-7118FAF95B3C}" type="presParOf" srcId="{15FC66E0-4D34-DB44-8DFD-548ACD369DEB}" destId="{05D6B887-FFB6-314D-A2E5-52967E7ADBDA}" srcOrd="19" destOrd="0" presId="urn:microsoft.com/office/officeart/2005/8/layout/radial4"/>
    <dgm:cxn modelId="{A8431575-8876-C84B-91DE-AFF92A1FF42A}" type="presParOf" srcId="{15FC66E0-4D34-DB44-8DFD-548ACD369DEB}" destId="{57E8E89C-C60E-6F44-953B-0C0C5EFBE811}" srcOrd="20" destOrd="0" presId="urn:microsoft.com/office/officeart/2005/8/layout/radial4"/>
    <dgm:cxn modelId="{186E8D94-D3CD-0345-98AB-447F3FD9B75D}" type="presParOf" srcId="{15FC66E0-4D34-DB44-8DFD-548ACD369DEB}" destId="{2D35AE4D-0019-4F4D-9877-F2800D39F3AC}" srcOrd="21" destOrd="0" presId="urn:microsoft.com/office/officeart/2005/8/layout/radial4"/>
    <dgm:cxn modelId="{3ECE3741-831D-454A-BDFE-CA3F95A6D84B}" type="presParOf" srcId="{15FC66E0-4D34-DB44-8DFD-548ACD369DEB}" destId="{A611DD34-DAE3-0F4E-9F54-947F1ACC1921}" srcOrd="2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8A460-31CB-3B4E-A3C8-E6A5E32AA981}">
      <dsp:nvSpPr>
        <dsp:cNvPr id="0" name=""/>
        <dsp:cNvSpPr/>
      </dsp:nvSpPr>
      <dsp:spPr>
        <a:xfrm>
          <a:off x="3475760" y="3246032"/>
          <a:ext cx="1278079" cy="1278079"/>
        </a:xfrm>
        <a:prstGeom prst="ellipse">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Community Team/Board</a:t>
          </a:r>
          <a:endParaRPr lang="en-US" sz="1400" kern="1200" dirty="0"/>
        </a:p>
      </dsp:txBody>
      <dsp:txXfrm>
        <a:off x="3662930" y="3433202"/>
        <a:ext cx="903739" cy="903739"/>
      </dsp:txXfrm>
    </dsp:sp>
    <dsp:sp modelId="{62241AF7-8FFE-6F46-B3F3-D298C34D3FAF}">
      <dsp:nvSpPr>
        <dsp:cNvPr id="0" name=""/>
        <dsp:cNvSpPr/>
      </dsp:nvSpPr>
      <dsp:spPr>
        <a:xfrm rot="10800000">
          <a:off x="589440" y="3702946"/>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DDE6B0B-976C-8D49-9212-CAB9F80F2BE8}">
      <dsp:nvSpPr>
        <dsp:cNvPr id="0" name=""/>
        <dsp:cNvSpPr/>
      </dsp:nvSpPr>
      <dsp:spPr>
        <a:xfrm>
          <a:off x="142112" y="3527210"/>
          <a:ext cx="894655" cy="715724"/>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Child &amp; Family</a:t>
          </a:r>
          <a:endParaRPr lang="en-US" sz="1100" kern="1200" dirty="0"/>
        </a:p>
      </dsp:txBody>
      <dsp:txXfrm>
        <a:off x="163075" y="3548173"/>
        <a:ext cx="852729" cy="673798"/>
      </dsp:txXfrm>
    </dsp:sp>
    <dsp:sp modelId="{451F1ACA-5E55-724E-B59F-43C420AD7F16}">
      <dsp:nvSpPr>
        <dsp:cNvPr id="0" name=""/>
        <dsp:cNvSpPr/>
      </dsp:nvSpPr>
      <dsp:spPr>
        <a:xfrm rot="11880000">
          <a:off x="695235" y="3034983"/>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D9D234-2421-B44B-944C-38B1FE4F0878}">
      <dsp:nvSpPr>
        <dsp:cNvPr id="0" name=""/>
        <dsp:cNvSpPr/>
      </dsp:nvSpPr>
      <dsp:spPr>
        <a:xfrm>
          <a:off x="314655" y="2437814"/>
          <a:ext cx="894655" cy="715724"/>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Youth</a:t>
          </a:r>
          <a:endParaRPr lang="en-US" sz="1100" kern="1200" dirty="0"/>
        </a:p>
      </dsp:txBody>
      <dsp:txXfrm>
        <a:off x="335618" y="2458777"/>
        <a:ext cx="852729" cy="673798"/>
      </dsp:txXfrm>
    </dsp:sp>
    <dsp:sp modelId="{532761E1-A82C-D146-9817-6C4707F0AFAD}">
      <dsp:nvSpPr>
        <dsp:cNvPr id="0" name=""/>
        <dsp:cNvSpPr/>
      </dsp:nvSpPr>
      <dsp:spPr>
        <a:xfrm rot="12960000">
          <a:off x="1002264" y="2432405"/>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684D67A-F81D-FF45-B164-1B667365804A}">
      <dsp:nvSpPr>
        <dsp:cNvPr id="0" name=""/>
        <dsp:cNvSpPr/>
      </dsp:nvSpPr>
      <dsp:spPr>
        <a:xfrm>
          <a:off x="815396" y="1455055"/>
          <a:ext cx="894655" cy="715724"/>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Seniors</a:t>
          </a:r>
          <a:endParaRPr lang="en-US" sz="1100" kern="1200" dirty="0"/>
        </a:p>
      </dsp:txBody>
      <dsp:txXfrm>
        <a:off x="836359" y="1476018"/>
        <a:ext cx="852729" cy="673798"/>
      </dsp:txXfrm>
    </dsp:sp>
    <dsp:sp modelId="{891E69A4-5943-FB4C-8999-75A78CFB8709}">
      <dsp:nvSpPr>
        <dsp:cNvPr id="0" name=""/>
        <dsp:cNvSpPr/>
      </dsp:nvSpPr>
      <dsp:spPr>
        <a:xfrm rot="14040000">
          <a:off x="1480472" y="1954196"/>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A5BC75F-0569-C44D-9FC5-E86878073406}">
      <dsp:nvSpPr>
        <dsp:cNvPr id="0" name=""/>
        <dsp:cNvSpPr/>
      </dsp:nvSpPr>
      <dsp:spPr>
        <a:xfrm>
          <a:off x="1595317" y="675134"/>
          <a:ext cx="894655" cy="7157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Health &amp; Social Services</a:t>
          </a:r>
          <a:endParaRPr lang="en-US" sz="1100" kern="1200" dirty="0"/>
        </a:p>
      </dsp:txBody>
      <dsp:txXfrm>
        <a:off x="1616280" y="696097"/>
        <a:ext cx="852729" cy="673798"/>
      </dsp:txXfrm>
    </dsp:sp>
    <dsp:sp modelId="{8E12CD99-96F9-8849-856E-AD61075CB89D}">
      <dsp:nvSpPr>
        <dsp:cNvPr id="0" name=""/>
        <dsp:cNvSpPr/>
      </dsp:nvSpPr>
      <dsp:spPr>
        <a:xfrm rot="15120000">
          <a:off x="2083050" y="1647167"/>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DF608F-0DC2-D24D-A3C5-03879A93E28B}">
      <dsp:nvSpPr>
        <dsp:cNvPr id="0" name=""/>
        <dsp:cNvSpPr/>
      </dsp:nvSpPr>
      <dsp:spPr>
        <a:xfrm>
          <a:off x="2578076" y="174394"/>
          <a:ext cx="894655" cy="7157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Arts, Culture, Heritage &amp; Events</a:t>
          </a:r>
          <a:endParaRPr lang="en-US" sz="1100" kern="1200" dirty="0"/>
        </a:p>
      </dsp:txBody>
      <dsp:txXfrm>
        <a:off x="2599039" y="195357"/>
        <a:ext cx="852729" cy="673798"/>
      </dsp:txXfrm>
    </dsp:sp>
    <dsp:sp modelId="{AF359D75-217E-3C48-BC9F-BA27877D367D}">
      <dsp:nvSpPr>
        <dsp:cNvPr id="0" name=""/>
        <dsp:cNvSpPr/>
      </dsp:nvSpPr>
      <dsp:spPr>
        <a:xfrm rot="16200000">
          <a:off x="2751013" y="1541372"/>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6321C52-F56E-2746-8480-0531DEE0FF7C}">
      <dsp:nvSpPr>
        <dsp:cNvPr id="0" name=""/>
        <dsp:cNvSpPr/>
      </dsp:nvSpPr>
      <dsp:spPr>
        <a:xfrm>
          <a:off x="3667472" y="1850"/>
          <a:ext cx="894655" cy="7157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Sports &amp; Rec</a:t>
          </a:r>
          <a:endParaRPr lang="en-US" sz="1100" kern="1200" dirty="0"/>
        </a:p>
      </dsp:txBody>
      <dsp:txXfrm>
        <a:off x="3688435" y="22813"/>
        <a:ext cx="852729" cy="673798"/>
      </dsp:txXfrm>
    </dsp:sp>
    <dsp:sp modelId="{7E4033A1-2798-F24F-B96C-77F60811AD07}">
      <dsp:nvSpPr>
        <dsp:cNvPr id="0" name=""/>
        <dsp:cNvSpPr/>
      </dsp:nvSpPr>
      <dsp:spPr>
        <a:xfrm rot="17280000">
          <a:off x="3418976" y="1647167"/>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3C34780-C390-7F48-8620-1EEBCD68FE1E}">
      <dsp:nvSpPr>
        <dsp:cNvPr id="0" name=""/>
        <dsp:cNvSpPr/>
      </dsp:nvSpPr>
      <dsp:spPr>
        <a:xfrm>
          <a:off x="4756868" y="174394"/>
          <a:ext cx="894655" cy="7157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Trails</a:t>
          </a:r>
          <a:endParaRPr lang="en-US" sz="1100" kern="1200" dirty="0"/>
        </a:p>
      </dsp:txBody>
      <dsp:txXfrm>
        <a:off x="4777831" y="195357"/>
        <a:ext cx="852729" cy="673798"/>
      </dsp:txXfrm>
    </dsp:sp>
    <dsp:sp modelId="{0B3E4CFD-0B22-2D46-82AD-E66D0DA3F087}">
      <dsp:nvSpPr>
        <dsp:cNvPr id="0" name=""/>
        <dsp:cNvSpPr/>
      </dsp:nvSpPr>
      <dsp:spPr>
        <a:xfrm rot="18360000">
          <a:off x="4021554" y="1954196"/>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31A16F0-40D4-C649-A3CC-ABDF496A02B3}">
      <dsp:nvSpPr>
        <dsp:cNvPr id="0" name=""/>
        <dsp:cNvSpPr/>
      </dsp:nvSpPr>
      <dsp:spPr>
        <a:xfrm>
          <a:off x="5739626" y="675134"/>
          <a:ext cx="894655" cy="7157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Business Organizations</a:t>
          </a:r>
          <a:endParaRPr lang="en-US" sz="1100" kern="1200" dirty="0"/>
        </a:p>
      </dsp:txBody>
      <dsp:txXfrm>
        <a:off x="5760589" y="696097"/>
        <a:ext cx="852729" cy="673798"/>
      </dsp:txXfrm>
    </dsp:sp>
    <dsp:sp modelId="{80E41B89-4850-6F48-9839-57E79B975DB5}">
      <dsp:nvSpPr>
        <dsp:cNvPr id="0" name=""/>
        <dsp:cNvSpPr/>
      </dsp:nvSpPr>
      <dsp:spPr>
        <a:xfrm rot="19440000">
          <a:off x="4499763" y="2432405"/>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CCC8F95-CA33-AE49-8A52-7C56715DEFFA}">
      <dsp:nvSpPr>
        <dsp:cNvPr id="0" name=""/>
        <dsp:cNvSpPr/>
      </dsp:nvSpPr>
      <dsp:spPr>
        <a:xfrm>
          <a:off x="6519548" y="1455055"/>
          <a:ext cx="894655" cy="715724"/>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Government</a:t>
          </a:r>
          <a:endParaRPr lang="en-US" sz="1100" kern="1200" dirty="0"/>
        </a:p>
      </dsp:txBody>
      <dsp:txXfrm>
        <a:off x="6540511" y="1476018"/>
        <a:ext cx="852729" cy="673798"/>
      </dsp:txXfrm>
    </dsp:sp>
    <dsp:sp modelId="{05D6B887-FFB6-314D-A2E5-52967E7ADBDA}">
      <dsp:nvSpPr>
        <dsp:cNvPr id="0" name=""/>
        <dsp:cNvSpPr/>
      </dsp:nvSpPr>
      <dsp:spPr>
        <a:xfrm rot="20520000">
          <a:off x="4806792" y="3034983"/>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7E8E89C-C60E-6F44-953B-0C0C5EFBE811}">
      <dsp:nvSpPr>
        <dsp:cNvPr id="0" name=""/>
        <dsp:cNvSpPr/>
      </dsp:nvSpPr>
      <dsp:spPr>
        <a:xfrm>
          <a:off x="7020288" y="2437814"/>
          <a:ext cx="894655" cy="715724"/>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Funders</a:t>
          </a:r>
          <a:endParaRPr lang="en-US" sz="1100" kern="1200" dirty="0"/>
        </a:p>
      </dsp:txBody>
      <dsp:txXfrm>
        <a:off x="7041251" y="2458777"/>
        <a:ext cx="852729" cy="673798"/>
      </dsp:txXfrm>
    </dsp:sp>
    <dsp:sp modelId="{2D35AE4D-0019-4F4D-9877-F2800D39F3AC}">
      <dsp:nvSpPr>
        <dsp:cNvPr id="0" name=""/>
        <dsp:cNvSpPr/>
      </dsp:nvSpPr>
      <dsp:spPr>
        <a:xfrm>
          <a:off x="4912587" y="3702946"/>
          <a:ext cx="2727572" cy="36425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611DD34-DAE3-0F4E-9F54-947F1ACC1921}">
      <dsp:nvSpPr>
        <dsp:cNvPr id="0" name=""/>
        <dsp:cNvSpPr/>
      </dsp:nvSpPr>
      <dsp:spPr>
        <a:xfrm>
          <a:off x="7192831" y="3527210"/>
          <a:ext cx="894655" cy="715724"/>
        </a:xfrm>
        <a:prstGeom prst="roundRect">
          <a:avLst>
            <a:gd name="adj" fmla="val 10000"/>
          </a:avLst>
        </a:prstGeom>
        <a:solidFill>
          <a:srgbClr val="66006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kern="1200" dirty="0" smtClean="0"/>
            <a:t>Other</a:t>
          </a:r>
          <a:endParaRPr lang="en-US" sz="1100" kern="1200" dirty="0"/>
        </a:p>
      </dsp:txBody>
      <dsp:txXfrm>
        <a:off x="7213794" y="3548173"/>
        <a:ext cx="852729" cy="67379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099AF07-8805-4F26-8092-D675CC6D0BA9}" type="datetimeFigureOut">
              <a:rPr lang="en-CA" smtClean="0"/>
              <a:t>13-06-23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412439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099AF07-8805-4F26-8092-D675CC6D0BA9}" type="datetimeFigureOut">
              <a:rPr lang="en-CA" smtClean="0"/>
              <a:t>13-06-23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89372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099AF07-8805-4F26-8092-D675CC6D0BA9}" type="datetimeFigureOut">
              <a:rPr lang="en-CA" smtClean="0"/>
              <a:t>13-06-23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82784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099AF07-8805-4F26-8092-D675CC6D0BA9}" type="datetimeFigureOut">
              <a:rPr lang="en-CA" smtClean="0"/>
              <a:t>13-06-23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79829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9AF07-8805-4F26-8092-D675CC6D0BA9}" type="datetimeFigureOut">
              <a:rPr lang="en-CA" smtClean="0"/>
              <a:t>13-06-23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267628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099AF07-8805-4F26-8092-D675CC6D0BA9}" type="datetimeFigureOut">
              <a:rPr lang="en-CA" smtClean="0"/>
              <a:t>13-06-23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219708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099AF07-8805-4F26-8092-D675CC6D0BA9}" type="datetimeFigureOut">
              <a:rPr lang="en-CA" smtClean="0"/>
              <a:t>13-06-23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75989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099AF07-8805-4F26-8092-D675CC6D0BA9}" type="datetimeFigureOut">
              <a:rPr lang="en-CA" smtClean="0"/>
              <a:t>13-06-23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219139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9AF07-8805-4F26-8092-D675CC6D0BA9}" type="datetimeFigureOut">
              <a:rPr lang="en-CA" smtClean="0"/>
              <a:t>13-06-23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337696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9AF07-8805-4F26-8092-D675CC6D0BA9}" type="datetimeFigureOut">
              <a:rPr lang="en-CA" smtClean="0"/>
              <a:t>13-06-23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97441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9AF07-8805-4F26-8092-D675CC6D0BA9}" type="datetimeFigureOut">
              <a:rPr lang="en-CA" smtClean="0"/>
              <a:t>13-06-23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74158A-2411-42A8-8ED9-0D0F76745142}" type="slidenum">
              <a:rPr lang="en-CA" smtClean="0"/>
              <a:t>‹#›</a:t>
            </a:fld>
            <a:endParaRPr lang="en-CA"/>
          </a:p>
        </p:txBody>
      </p:sp>
    </p:spTree>
    <p:extLst>
      <p:ext uri="{BB962C8B-B14F-4D97-AF65-F5344CB8AC3E}">
        <p14:creationId xmlns:p14="http://schemas.microsoft.com/office/powerpoint/2010/main" val="23392475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24000">
              <a:schemeClr val="accent1">
                <a:lumMod val="40000"/>
                <a:lumOff val="60000"/>
              </a:schemeClr>
            </a:gs>
            <a:gs pos="55000">
              <a:srgbClr val="C4D6EB"/>
            </a:gs>
            <a:gs pos="92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9AF07-8805-4F26-8092-D675CC6D0BA9}" type="datetimeFigureOut">
              <a:rPr lang="en-CA" smtClean="0"/>
              <a:t>13-06-23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4158A-2411-42A8-8ED9-0D0F76745142}" type="slidenum">
              <a:rPr lang="en-CA" smtClean="0"/>
              <a:t>‹#›</a:t>
            </a:fld>
            <a:endParaRPr lang="en-CA"/>
          </a:p>
        </p:txBody>
      </p:sp>
    </p:spTree>
    <p:extLst>
      <p:ext uri="{BB962C8B-B14F-4D97-AF65-F5344CB8AC3E}">
        <p14:creationId xmlns:p14="http://schemas.microsoft.com/office/powerpoint/2010/main" val="1991419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hyperlink" Target="http://www.goldenloom.ca" TargetMode="External"/><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hyperlink" Target="mailto:nonprofits.gcrs@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7918" r="11692"/>
          <a:stretch/>
        </p:blipFill>
        <p:spPr>
          <a:xfrm>
            <a:off x="0" y="1895280"/>
            <a:ext cx="9144000" cy="3909984"/>
          </a:xfrm>
          <a:prstGeom prst="rect">
            <a:avLst/>
          </a:prstGeom>
        </p:spPr>
      </p:pic>
      <p:sp>
        <p:nvSpPr>
          <p:cNvPr id="4" name="Rectangle 3"/>
          <p:cNvSpPr/>
          <p:nvPr/>
        </p:nvSpPr>
        <p:spPr>
          <a:xfrm>
            <a:off x="0" y="0"/>
            <a:ext cx="9144000" cy="6926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6" name="Group 15"/>
          <p:cNvGrpSpPr/>
          <p:nvPr/>
        </p:nvGrpSpPr>
        <p:grpSpPr>
          <a:xfrm>
            <a:off x="395536" y="144016"/>
            <a:ext cx="2304256" cy="2586837"/>
            <a:chOff x="395536" y="144016"/>
            <a:chExt cx="2304256" cy="2586837"/>
          </a:xfrm>
        </p:grpSpPr>
        <p:sp>
          <p:nvSpPr>
            <p:cNvPr id="6" name="Rectangle 5"/>
            <p:cNvSpPr/>
            <p:nvPr/>
          </p:nvSpPr>
          <p:spPr>
            <a:xfrm>
              <a:off x="619944" y="144016"/>
              <a:ext cx="207640" cy="130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1988096" y="146213"/>
              <a:ext cx="207640" cy="130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467544" y="404664"/>
              <a:ext cx="1872208" cy="20882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467544" y="274340"/>
              <a:ext cx="1872208" cy="130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467544" y="404664"/>
              <a:ext cx="1872208" cy="651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Isosceles Triangle 10"/>
            <p:cNvSpPr/>
            <p:nvPr/>
          </p:nvSpPr>
          <p:spPr>
            <a:xfrm flipH="1" flipV="1">
              <a:off x="467544" y="2492896"/>
              <a:ext cx="1872208" cy="237957"/>
            </a:xfrm>
            <a:prstGeom prst="triangle">
              <a:avLst>
                <a:gd name="adj" fmla="val 10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514628"/>
              <a:ext cx="1872208" cy="1546220"/>
            </a:xfrm>
            <a:prstGeom prst="rect">
              <a:avLst/>
            </a:prstGeom>
          </p:spPr>
        </p:pic>
        <p:sp>
          <p:nvSpPr>
            <p:cNvPr id="13" name="TextBox 12"/>
            <p:cNvSpPr txBox="1"/>
            <p:nvPr/>
          </p:nvSpPr>
          <p:spPr>
            <a:xfrm>
              <a:off x="395536" y="2046040"/>
              <a:ext cx="2304256" cy="230832"/>
            </a:xfrm>
            <a:prstGeom prst="rect">
              <a:avLst/>
            </a:prstGeom>
            <a:noFill/>
          </p:spPr>
          <p:txBody>
            <a:bodyPr wrap="square" rtlCol="0">
              <a:spAutoFit/>
            </a:bodyPr>
            <a:lstStyle/>
            <a:p>
              <a:r>
                <a:rPr lang="en-CA" sz="900" dirty="0" smtClean="0">
                  <a:solidFill>
                    <a:schemeClr val="tx2"/>
                  </a:solidFill>
                  <a:latin typeface="Calisto MT" pitchFamily="18" charset="0"/>
                </a:rPr>
                <a:t> Authentic. Community. Adventure.</a:t>
              </a:r>
              <a:endParaRPr lang="en-CA" sz="900" dirty="0">
                <a:solidFill>
                  <a:schemeClr val="tx2"/>
                </a:solidFill>
                <a:latin typeface="Calisto MT" pitchFamily="18" charset="0"/>
              </a:endParaRPr>
            </a:p>
          </p:txBody>
        </p:sp>
      </p:grpSp>
      <p:sp>
        <p:nvSpPr>
          <p:cNvPr id="14" name="TextBox 13"/>
          <p:cNvSpPr txBox="1"/>
          <p:nvPr/>
        </p:nvSpPr>
        <p:spPr>
          <a:xfrm>
            <a:off x="3299250" y="77892"/>
            <a:ext cx="3744416" cy="523220"/>
          </a:xfrm>
          <a:prstGeom prst="rect">
            <a:avLst/>
          </a:prstGeom>
          <a:noFill/>
        </p:spPr>
        <p:txBody>
          <a:bodyPr wrap="square" rtlCol="0">
            <a:spAutoFit/>
          </a:bodyPr>
          <a:lstStyle/>
          <a:p>
            <a:r>
              <a:rPr lang="en-CA" sz="2800" dirty="0" smtClean="0">
                <a:solidFill>
                  <a:schemeClr val="bg1">
                    <a:lumMod val="85000"/>
                  </a:schemeClr>
                </a:solidFill>
                <a:latin typeface="Calisto MT" pitchFamily="18" charset="0"/>
              </a:rPr>
              <a:t> </a:t>
            </a:r>
            <a:endParaRPr lang="en-CA" sz="2800" dirty="0">
              <a:solidFill>
                <a:schemeClr val="bg1">
                  <a:lumMod val="85000"/>
                </a:schemeClr>
              </a:solidFill>
              <a:latin typeface="Calisto MT" pitchFamily="18" charset="0"/>
            </a:endParaRPr>
          </a:p>
        </p:txBody>
      </p:sp>
      <p:sp>
        <p:nvSpPr>
          <p:cNvPr id="15" name="Rectangle 14"/>
          <p:cNvSpPr/>
          <p:nvPr/>
        </p:nvSpPr>
        <p:spPr>
          <a:xfrm>
            <a:off x="0" y="5805264"/>
            <a:ext cx="9144000" cy="108012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179512" y="6083714"/>
            <a:ext cx="8784976" cy="461665"/>
          </a:xfrm>
          <a:prstGeom prst="rect">
            <a:avLst/>
          </a:prstGeom>
          <a:noFill/>
        </p:spPr>
        <p:txBody>
          <a:bodyPr wrap="square" rtlCol="0">
            <a:spAutoFit/>
          </a:bodyPr>
          <a:lstStyle/>
          <a:p>
            <a:r>
              <a:rPr lang="en-CA" sz="2400" dirty="0" smtClean="0">
                <a:solidFill>
                  <a:schemeClr val="bg1"/>
                </a:solidFill>
                <a:latin typeface="Calisto MT" pitchFamily="18" charset="0"/>
              </a:rPr>
              <a:t>Rec.booking@golden.ca – 250-344-2271 Ext 225 </a:t>
            </a:r>
            <a:endParaRPr lang="en-CA" sz="2400" dirty="0">
              <a:solidFill>
                <a:schemeClr val="bg1"/>
              </a:solidFill>
              <a:latin typeface="Calisto MT" pitchFamily="18" charset="0"/>
            </a:endParaRPr>
          </a:p>
        </p:txBody>
      </p:sp>
      <p:sp>
        <p:nvSpPr>
          <p:cNvPr id="18" name="TextBox 17"/>
          <p:cNvSpPr txBox="1"/>
          <p:nvPr/>
        </p:nvSpPr>
        <p:spPr>
          <a:xfrm>
            <a:off x="2507162" y="836712"/>
            <a:ext cx="6529334" cy="707886"/>
          </a:xfrm>
          <a:prstGeom prst="rect">
            <a:avLst/>
          </a:prstGeom>
          <a:noFill/>
        </p:spPr>
        <p:txBody>
          <a:bodyPr wrap="square" rtlCol="0">
            <a:spAutoFit/>
          </a:bodyPr>
          <a:lstStyle/>
          <a:p>
            <a:r>
              <a:rPr lang="en-CA" sz="4000" b="1" i="1" dirty="0" smtClean="0">
                <a:latin typeface="Gill Sans MT" pitchFamily="34" charset="0"/>
              </a:rPr>
              <a:t>Welcome to Sport For Life</a:t>
            </a:r>
            <a:endParaRPr lang="en-CA" sz="4000" b="1" i="1" dirty="0">
              <a:latin typeface="Gill Sans MT" pitchFamily="34" charset="0"/>
            </a:endParaRPr>
          </a:p>
        </p:txBody>
      </p:sp>
      <p:sp>
        <p:nvSpPr>
          <p:cNvPr id="17" name="TextBox 16"/>
          <p:cNvSpPr txBox="1"/>
          <p:nvPr/>
        </p:nvSpPr>
        <p:spPr>
          <a:xfrm>
            <a:off x="2587554" y="97468"/>
            <a:ext cx="6529334" cy="523220"/>
          </a:xfrm>
          <a:prstGeom prst="rect">
            <a:avLst/>
          </a:prstGeom>
          <a:noFill/>
        </p:spPr>
        <p:txBody>
          <a:bodyPr wrap="square" rtlCol="0">
            <a:spAutoFit/>
          </a:bodyPr>
          <a:lstStyle/>
          <a:p>
            <a:r>
              <a:rPr lang="en-CA" sz="2800" i="1" dirty="0" smtClean="0">
                <a:solidFill>
                  <a:schemeClr val="bg1"/>
                </a:solidFill>
                <a:latin typeface="Calisto MT" pitchFamily="18" charset="0"/>
              </a:rPr>
              <a:t>Sport for Life – Golden BC</a:t>
            </a:r>
            <a:endParaRPr lang="en-CA" sz="2800" i="1" dirty="0">
              <a:solidFill>
                <a:schemeClr val="bg1"/>
              </a:solidFill>
              <a:latin typeface="Calisto MT" pitchFamily="18" charset="0"/>
            </a:endParaRPr>
          </a:p>
        </p:txBody>
      </p:sp>
    </p:spTree>
    <p:extLst>
      <p:ext uri="{BB962C8B-B14F-4D97-AF65-F5344CB8AC3E}">
        <p14:creationId xmlns:p14="http://schemas.microsoft.com/office/powerpoint/2010/main" val="35067235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26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0" y="4581128"/>
            <a:ext cx="9144000" cy="230425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0" y="97468"/>
            <a:ext cx="9116888" cy="523220"/>
          </a:xfrm>
          <a:prstGeom prst="rect">
            <a:avLst/>
          </a:prstGeom>
          <a:noFill/>
        </p:spPr>
        <p:txBody>
          <a:bodyPr wrap="square" rtlCol="0">
            <a:spAutoFit/>
          </a:bodyPr>
          <a:lstStyle/>
          <a:p>
            <a:pPr algn="ctr"/>
            <a:r>
              <a:rPr lang="en-CA" sz="2800" i="1" dirty="0" smtClean="0">
                <a:solidFill>
                  <a:schemeClr val="bg1"/>
                </a:solidFill>
                <a:latin typeface="Calisto MT" pitchFamily="18" charset="0"/>
              </a:rPr>
              <a:t>Sport for Life Night</a:t>
            </a:r>
            <a:endParaRPr lang="en-CA" sz="2800" i="1" dirty="0">
              <a:solidFill>
                <a:schemeClr val="bg1"/>
              </a:solidFill>
              <a:latin typeface="Calisto MT" pitchFamily="18" charset="0"/>
            </a:endParaRPr>
          </a:p>
        </p:txBody>
      </p:sp>
      <p:sp>
        <p:nvSpPr>
          <p:cNvPr id="10" name="TextBox 9"/>
          <p:cNvSpPr txBox="1"/>
          <p:nvPr/>
        </p:nvSpPr>
        <p:spPr>
          <a:xfrm>
            <a:off x="251520" y="4725144"/>
            <a:ext cx="8554154" cy="1892693"/>
          </a:xfrm>
          <a:prstGeom prst="rect">
            <a:avLst/>
          </a:prstGeom>
          <a:noFill/>
        </p:spPr>
        <p:txBody>
          <a:bodyPr wrap="square" lIns="121789" tIns="60894" rIns="121789" bIns="60894" rtlCol="0">
            <a:spAutoFit/>
          </a:bodyPr>
          <a:lstStyle/>
          <a:p>
            <a:pPr algn="ctr"/>
            <a:r>
              <a:rPr lang="en-CA" sz="2300" dirty="0">
                <a:solidFill>
                  <a:schemeClr val="bg1"/>
                </a:solidFill>
                <a:latin typeface="Calisto MT" pitchFamily="18" charset="0"/>
              </a:rPr>
              <a:t>Join us for a social event dedicated to everyone in Golden striving to live an active lifestyle.  Find out information on interesting developments with the Canadian Sport for Life program and socialize with numerous local active organizations that have the same goals as you. </a:t>
            </a:r>
          </a:p>
        </p:txBody>
      </p:sp>
      <p:sp>
        <p:nvSpPr>
          <p:cNvPr id="11" name="TextBox 10"/>
          <p:cNvSpPr txBox="1"/>
          <p:nvPr/>
        </p:nvSpPr>
        <p:spPr>
          <a:xfrm>
            <a:off x="850587" y="1590605"/>
            <a:ext cx="7105789" cy="1046307"/>
          </a:xfrm>
          <a:prstGeom prst="rect">
            <a:avLst/>
          </a:prstGeom>
          <a:noFill/>
        </p:spPr>
        <p:txBody>
          <a:bodyPr wrap="square" lIns="121789" tIns="60894" rIns="121789" bIns="60894" rtlCol="0">
            <a:spAutoFit/>
          </a:bodyPr>
          <a:lstStyle/>
          <a:p>
            <a:r>
              <a:rPr lang="en-CA" sz="6000" b="1" i="1" dirty="0">
                <a:solidFill>
                  <a:schemeClr val="accent3">
                    <a:lumMod val="50000"/>
                  </a:schemeClr>
                </a:solidFill>
                <a:latin typeface="Gill Sans MT" pitchFamily="34" charset="0"/>
              </a:rPr>
              <a:t>Sport for Life Night!</a:t>
            </a:r>
          </a:p>
        </p:txBody>
      </p:sp>
      <p:sp>
        <p:nvSpPr>
          <p:cNvPr id="12" name="TextBox 11"/>
          <p:cNvSpPr txBox="1"/>
          <p:nvPr/>
        </p:nvSpPr>
        <p:spPr>
          <a:xfrm>
            <a:off x="89902" y="1340768"/>
            <a:ext cx="6138282" cy="553865"/>
          </a:xfrm>
          <a:prstGeom prst="rect">
            <a:avLst/>
          </a:prstGeom>
          <a:noFill/>
        </p:spPr>
        <p:txBody>
          <a:bodyPr wrap="square" lIns="121789" tIns="60894" rIns="121789" bIns="60894" rtlCol="0">
            <a:spAutoFit/>
          </a:bodyPr>
          <a:lstStyle/>
          <a:p>
            <a:r>
              <a:rPr lang="en-CA" sz="2800" b="1" dirty="0" err="1">
                <a:solidFill>
                  <a:schemeClr val="tx2"/>
                </a:solidFill>
              </a:rPr>
              <a:t>ToG</a:t>
            </a:r>
            <a:r>
              <a:rPr lang="en-CA" sz="2800" b="1" dirty="0">
                <a:solidFill>
                  <a:schemeClr val="tx2"/>
                </a:solidFill>
              </a:rPr>
              <a:t> Recreation Services Presents</a:t>
            </a:r>
          </a:p>
        </p:txBody>
      </p:sp>
      <p:sp>
        <p:nvSpPr>
          <p:cNvPr id="13" name="TextBox 12"/>
          <p:cNvSpPr txBox="1"/>
          <p:nvPr/>
        </p:nvSpPr>
        <p:spPr>
          <a:xfrm>
            <a:off x="1962710" y="2420888"/>
            <a:ext cx="6713746" cy="1188830"/>
          </a:xfrm>
          <a:prstGeom prst="rect">
            <a:avLst/>
          </a:prstGeom>
          <a:noFill/>
        </p:spPr>
        <p:txBody>
          <a:bodyPr wrap="square" lIns="121789" tIns="60894" rIns="121789" bIns="60894" rtlCol="0">
            <a:spAutoFit/>
          </a:bodyPr>
          <a:lstStyle/>
          <a:p>
            <a:pPr algn="r"/>
            <a:r>
              <a:rPr lang="en-CA" sz="2700" b="1" i="1" dirty="0">
                <a:solidFill>
                  <a:schemeClr val="tx2"/>
                </a:solidFill>
              </a:rPr>
              <a:t>With Key Note Speaker – Dave Ellis</a:t>
            </a:r>
          </a:p>
          <a:p>
            <a:pPr algn="r"/>
            <a:r>
              <a:rPr lang="en-CA" sz="2100" b="1" i="1" dirty="0">
                <a:solidFill>
                  <a:schemeClr val="tx2"/>
                </a:solidFill>
              </a:rPr>
              <a:t>Sports Development Consultant  &amp; National Team Coach</a:t>
            </a:r>
          </a:p>
          <a:p>
            <a:pPr algn="r"/>
            <a:r>
              <a:rPr lang="en-CA" sz="2100" b="1" i="1" dirty="0">
                <a:solidFill>
                  <a:schemeClr val="tx2"/>
                </a:solidFill>
              </a:rPr>
              <a:t> with a Masters in Kinesiology   </a:t>
            </a:r>
          </a:p>
        </p:txBody>
      </p:sp>
    </p:spTree>
    <p:extLst>
      <p:ext uri="{BB962C8B-B14F-4D97-AF65-F5344CB8AC3E}">
        <p14:creationId xmlns:p14="http://schemas.microsoft.com/office/powerpoint/2010/main" val="9790191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latin typeface="Tahoma" pitchFamily="34" charset="0"/>
                <a:ea typeface="Tahoma" pitchFamily="34" charset="0"/>
                <a:cs typeface="Tahoma" pitchFamily="34" charset="0"/>
              </a:rPr>
              <a:t>GCRS’s</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Community Coordination </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Project</a:t>
            </a:r>
            <a:endParaRPr lang="en-US" dirty="0">
              <a:latin typeface="Tahoma" pitchFamily="34" charset="0"/>
              <a:ea typeface="Tahoma" pitchFamily="34" charset="0"/>
              <a:cs typeface="Tahoma" pitchFamily="34" charset="0"/>
            </a:endParaRPr>
          </a:p>
        </p:txBody>
      </p:sp>
      <p:pic>
        <p:nvPicPr>
          <p:cNvPr id="4" name="Picture 3" descr="gcrs logo 001.eps"/>
          <p:cNvPicPr>
            <a:picLocks noChangeAspect="1"/>
          </p:cNvPicPr>
          <p:nvPr/>
        </p:nvPicPr>
        <p:blipFill rotWithShape="1">
          <a:blip r:embed="rId2">
            <a:extLst>
              <a:ext uri="{28A0092B-C50C-407E-A947-70E740481C1C}">
                <a14:useLocalDpi xmlns:a14="http://schemas.microsoft.com/office/drawing/2010/main" val="0"/>
              </a:ext>
            </a:extLst>
          </a:blip>
          <a:srcRect t="11888" b="-11888"/>
          <a:stretch/>
        </p:blipFill>
        <p:spPr>
          <a:xfrm>
            <a:off x="4678360" y="2924943"/>
            <a:ext cx="4465639" cy="3924627"/>
          </a:xfrm>
          <a:prstGeom prst="rect">
            <a:avLst/>
          </a:prstGeom>
        </p:spPr>
      </p:pic>
    </p:spTree>
    <p:extLst>
      <p:ext uri="{BB962C8B-B14F-4D97-AF65-F5344CB8AC3E}">
        <p14:creationId xmlns:p14="http://schemas.microsoft.com/office/powerpoint/2010/main" val="269018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Coordination</a:t>
            </a:r>
            <a:endParaRPr lang="en-US" dirty="0"/>
          </a:p>
        </p:txBody>
      </p:sp>
      <p:sp>
        <p:nvSpPr>
          <p:cNvPr id="3" name="Content Placeholder 2"/>
          <p:cNvSpPr>
            <a:spLocks noGrp="1"/>
          </p:cNvSpPr>
          <p:nvPr>
            <p:ph idx="1"/>
          </p:nvPr>
        </p:nvSpPr>
        <p:spPr>
          <a:xfrm>
            <a:off x="457200" y="1484784"/>
            <a:ext cx="8686800" cy="4925144"/>
          </a:xfrm>
        </p:spPr>
        <p:txBody>
          <a:bodyPr>
            <a:normAutofit fontScale="92500" lnSpcReduction="20000"/>
          </a:bodyPr>
          <a:lstStyle/>
          <a:p>
            <a:r>
              <a:rPr lang="en-US" dirty="0"/>
              <a:t>Led by Golden Community Resources </a:t>
            </a:r>
            <a:r>
              <a:rPr lang="en-US" dirty="0" smtClean="0"/>
              <a:t>Society (GCRS)</a:t>
            </a:r>
            <a:endParaRPr lang="en-US" dirty="0"/>
          </a:p>
          <a:p>
            <a:r>
              <a:rPr lang="en-US" dirty="0" smtClean="0"/>
              <a:t>2010: lack of coordination with </a:t>
            </a:r>
            <a:r>
              <a:rPr lang="en-US" dirty="0"/>
              <a:t>community groups</a:t>
            </a:r>
          </a:p>
          <a:p>
            <a:r>
              <a:rPr lang="en-US" dirty="0" smtClean="0"/>
              <a:t>2011: Initiated Phase 1 - ‘Efficiency Exploration’</a:t>
            </a:r>
          </a:p>
          <a:p>
            <a:r>
              <a:rPr lang="en-US" dirty="0" smtClean="0"/>
              <a:t>2012: Phase 1 Findings</a:t>
            </a:r>
          </a:p>
          <a:p>
            <a:pPr lvl="1"/>
            <a:r>
              <a:rPr lang="en-US" dirty="0" smtClean="0"/>
              <a:t>over 188 non profits serving Golden &amp; Area A</a:t>
            </a:r>
          </a:p>
          <a:p>
            <a:pPr lvl="1"/>
            <a:r>
              <a:rPr lang="en-US" dirty="0" smtClean="0"/>
              <a:t>100+ locally registered</a:t>
            </a:r>
          </a:p>
          <a:p>
            <a:pPr lvl="1"/>
            <a:r>
              <a:rPr lang="en-US" dirty="0" smtClean="0"/>
              <a:t>2.5x per capita</a:t>
            </a:r>
          </a:p>
          <a:p>
            <a:pPr lvl="1"/>
            <a:r>
              <a:rPr lang="en-US" dirty="0" smtClean="0"/>
              <a:t>Resources spent on general &amp; administrative functions</a:t>
            </a:r>
          </a:p>
          <a:p>
            <a:r>
              <a:rPr lang="en-US" dirty="0" smtClean="0"/>
              <a:t>Outlined efficiency opportunities on </a:t>
            </a:r>
            <a:r>
              <a:rPr lang="en-US" dirty="0" err="1" smtClean="0"/>
              <a:t>GoldenLoom.ca</a:t>
            </a:r>
            <a:endParaRPr lang="en-US" dirty="0" smtClean="0"/>
          </a:p>
          <a:p>
            <a:pPr lvl="1"/>
            <a:r>
              <a:rPr lang="en-US" dirty="0" smtClean="0"/>
              <a:t>Includes ‘All Non Profit Organizations’ List </a:t>
            </a:r>
            <a:r>
              <a:rPr lang="en-US" dirty="0" smtClean="0">
                <a:sym typeface="Wingdings"/>
              </a:rPr>
              <a:t></a:t>
            </a:r>
            <a:r>
              <a:rPr lang="en-US" dirty="0" smtClean="0"/>
              <a:t> update</a:t>
            </a:r>
          </a:p>
          <a:p>
            <a:pPr lvl="1"/>
            <a:r>
              <a:rPr lang="en-US" dirty="0" smtClean="0"/>
              <a:t>Includes research from Golden and other communities</a:t>
            </a:r>
            <a:endParaRPr lang="en-US" dirty="0"/>
          </a:p>
          <a:p>
            <a:endParaRPr lang="en-US" dirty="0"/>
          </a:p>
        </p:txBody>
      </p:sp>
      <p:pic>
        <p:nvPicPr>
          <p:cNvPr id="4" name="Picture 3" descr="gcrs logo 001.eps"/>
          <p:cNvPicPr>
            <a:picLocks noChangeAspect="1"/>
          </p:cNvPicPr>
          <p:nvPr/>
        </p:nvPicPr>
        <p:blipFill rotWithShape="1">
          <a:blip r:embed="rId2">
            <a:extLst>
              <a:ext uri="{28A0092B-C50C-407E-A947-70E740481C1C}">
                <a14:useLocalDpi xmlns:a14="http://schemas.microsoft.com/office/drawing/2010/main" val="0"/>
              </a:ext>
            </a:extLst>
          </a:blip>
          <a:srcRect t="11888" b="-11888"/>
          <a:stretch/>
        </p:blipFill>
        <p:spPr>
          <a:xfrm>
            <a:off x="7092281" y="5229200"/>
            <a:ext cx="2051719" cy="1803153"/>
          </a:xfrm>
          <a:prstGeom prst="rect">
            <a:avLst/>
          </a:prstGeom>
        </p:spPr>
      </p:pic>
    </p:spTree>
    <p:extLst>
      <p:ext uri="{BB962C8B-B14F-4D97-AF65-F5344CB8AC3E}">
        <p14:creationId xmlns:p14="http://schemas.microsoft.com/office/powerpoint/2010/main" val="1509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Coordination</a:t>
            </a:r>
            <a:endParaRPr lang="en-US" dirty="0"/>
          </a:p>
        </p:txBody>
      </p:sp>
      <p:sp>
        <p:nvSpPr>
          <p:cNvPr id="3" name="Content Placeholder 2"/>
          <p:cNvSpPr>
            <a:spLocks noGrp="1"/>
          </p:cNvSpPr>
          <p:nvPr>
            <p:ph idx="1"/>
          </p:nvPr>
        </p:nvSpPr>
        <p:spPr>
          <a:xfrm>
            <a:off x="457200" y="1600200"/>
            <a:ext cx="8686800" cy="4525963"/>
          </a:xfrm>
        </p:spPr>
        <p:txBody>
          <a:bodyPr>
            <a:normAutofit fontScale="85000" lnSpcReduction="20000"/>
          </a:bodyPr>
          <a:lstStyle/>
          <a:p>
            <a:r>
              <a:rPr lang="en-US" dirty="0"/>
              <a:t>Phase 2: </a:t>
            </a:r>
            <a:r>
              <a:rPr lang="en-US" b="1" i="1" dirty="0"/>
              <a:t>Develop Community Team/</a:t>
            </a:r>
            <a:r>
              <a:rPr lang="en-US" b="1" i="1" dirty="0" smtClean="0"/>
              <a:t>Board</a:t>
            </a:r>
          </a:p>
          <a:p>
            <a:r>
              <a:rPr lang="en-US" dirty="0" smtClean="0"/>
              <a:t>Rationale:</a:t>
            </a:r>
          </a:p>
          <a:p>
            <a:pPr lvl="1"/>
            <a:r>
              <a:rPr lang="en-US" dirty="0" smtClean="0"/>
              <a:t>No single decision-making entity/process</a:t>
            </a:r>
          </a:p>
          <a:p>
            <a:pPr lvl="1"/>
            <a:r>
              <a:rPr lang="en-US" dirty="0" smtClean="0"/>
              <a:t>Limited human &amp; financial resources must be utilized in an efficient &amp; productive way to improve the quality of life for residents</a:t>
            </a:r>
          </a:p>
          <a:p>
            <a:pPr lvl="1"/>
            <a:r>
              <a:rPr lang="en-US" dirty="0" smtClean="0"/>
              <a:t>Continually tightening regulatory changes</a:t>
            </a:r>
          </a:p>
          <a:p>
            <a:r>
              <a:rPr lang="en-US" dirty="0" smtClean="0"/>
              <a:t>Anticipated Outcome:</a:t>
            </a:r>
          </a:p>
          <a:p>
            <a:pPr lvl="1"/>
            <a:r>
              <a:rPr lang="en-US" dirty="0"/>
              <a:t>C</a:t>
            </a:r>
            <a:r>
              <a:rPr lang="en-US" dirty="0" smtClean="0"/>
              <a:t>oordinated &amp; supported decision-making, planning &amp; resource utilization</a:t>
            </a:r>
          </a:p>
          <a:p>
            <a:pPr lvl="1"/>
            <a:r>
              <a:rPr lang="en-US" dirty="0" smtClean="0"/>
              <a:t>Community alignment &amp; economic development</a:t>
            </a:r>
          </a:p>
          <a:p>
            <a:pPr lvl="1"/>
            <a:r>
              <a:rPr lang="en-US" dirty="0" smtClean="0"/>
              <a:t>Higher quality of life for residents</a:t>
            </a:r>
          </a:p>
        </p:txBody>
      </p:sp>
      <p:pic>
        <p:nvPicPr>
          <p:cNvPr id="4" name="Picture 3" descr="gcrs logo 001.eps"/>
          <p:cNvPicPr>
            <a:picLocks noChangeAspect="1"/>
          </p:cNvPicPr>
          <p:nvPr/>
        </p:nvPicPr>
        <p:blipFill rotWithShape="1">
          <a:blip r:embed="rId2">
            <a:extLst>
              <a:ext uri="{28A0092B-C50C-407E-A947-70E740481C1C}">
                <a14:useLocalDpi xmlns:a14="http://schemas.microsoft.com/office/drawing/2010/main" val="0"/>
              </a:ext>
            </a:extLst>
          </a:blip>
          <a:srcRect t="11888" b="-11888"/>
          <a:stretch/>
        </p:blipFill>
        <p:spPr>
          <a:xfrm>
            <a:off x="7092281" y="5229200"/>
            <a:ext cx="2051719" cy="1803153"/>
          </a:xfrm>
          <a:prstGeom prst="rect">
            <a:avLst/>
          </a:prstGeom>
        </p:spPr>
      </p:pic>
    </p:spTree>
    <p:extLst>
      <p:ext uri="{BB962C8B-B14F-4D97-AF65-F5344CB8AC3E}">
        <p14:creationId xmlns:p14="http://schemas.microsoft.com/office/powerpoint/2010/main" val="9356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Coordination</a:t>
            </a:r>
            <a:endParaRPr lang="en-US" dirty="0"/>
          </a:p>
        </p:txBody>
      </p:sp>
      <p:sp>
        <p:nvSpPr>
          <p:cNvPr id="3" name="Content Placeholder 2"/>
          <p:cNvSpPr>
            <a:spLocks noGrp="1"/>
          </p:cNvSpPr>
          <p:nvPr>
            <p:ph idx="1"/>
          </p:nvPr>
        </p:nvSpPr>
        <p:spPr>
          <a:xfrm>
            <a:off x="457200" y="1600200"/>
            <a:ext cx="8579296" cy="4525963"/>
          </a:xfrm>
        </p:spPr>
        <p:txBody>
          <a:bodyPr>
            <a:normAutofit fontScale="70000" lnSpcReduction="20000"/>
          </a:bodyPr>
          <a:lstStyle/>
          <a:p>
            <a:r>
              <a:rPr lang="en-US" dirty="0" smtClean="0"/>
              <a:t>Phase 2: </a:t>
            </a:r>
            <a:r>
              <a:rPr lang="en-US" b="1" i="1" dirty="0" smtClean="0"/>
              <a:t>Develop Community Team/Board &amp; Community Coordinator</a:t>
            </a:r>
          </a:p>
          <a:p>
            <a:r>
              <a:rPr lang="en-US" dirty="0" smtClean="0"/>
              <a:t>Current Supporters: </a:t>
            </a:r>
          </a:p>
          <a:p>
            <a:pPr lvl="1"/>
            <a:r>
              <a:rPr lang="en-US" dirty="0" smtClean="0"/>
              <a:t>CBT Social Grant Program</a:t>
            </a:r>
          </a:p>
          <a:p>
            <a:pPr lvl="1"/>
            <a:r>
              <a:rPr lang="en-US" dirty="0" smtClean="0"/>
              <a:t>Vancouver Foundation (pending)</a:t>
            </a:r>
          </a:p>
          <a:p>
            <a:pPr lvl="1"/>
            <a:r>
              <a:rPr lang="en-US" dirty="0" smtClean="0"/>
              <a:t>Town of Golden</a:t>
            </a:r>
          </a:p>
          <a:p>
            <a:r>
              <a:rPr lang="en-US" dirty="0" smtClean="0"/>
              <a:t>Activities: </a:t>
            </a:r>
          </a:p>
          <a:p>
            <a:pPr lvl="1"/>
            <a:r>
              <a:rPr lang="en-US" dirty="0"/>
              <a:t>Capacity &amp; Organizational Development</a:t>
            </a:r>
          </a:p>
          <a:p>
            <a:pPr lvl="1"/>
            <a:r>
              <a:rPr lang="en-US" dirty="0" smtClean="0"/>
              <a:t>4Cs: Communication, Coordination, Collaboration &amp; Consolidation</a:t>
            </a:r>
          </a:p>
          <a:p>
            <a:pPr lvl="1"/>
            <a:r>
              <a:rPr lang="en-US" dirty="0" smtClean="0"/>
              <a:t>Coalition Support</a:t>
            </a:r>
          </a:p>
          <a:p>
            <a:r>
              <a:rPr lang="en-US" dirty="0" smtClean="0"/>
              <a:t>Involves: </a:t>
            </a:r>
          </a:p>
          <a:p>
            <a:pPr lvl="1"/>
            <a:r>
              <a:rPr lang="en-US" dirty="0" smtClean="0"/>
              <a:t>Everyone willing; organizations, government, business, individuals</a:t>
            </a:r>
          </a:p>
          <a:p>
            <a:r>
              <a:rPr lang="en-US" dirty="0" smtClean="0"/>
              <a:t>Timing: </a:t>
            </a:r>
          </a:p>
          <a:p>
            <a:pPr lvl="1"/>
            <a:r>
              <a:rPr lang="en-US" dirty="0" smtClean="0"/>
              <a:t>Now</a:t>
            </a:r>
            <a:endParaRPr lang="en-US" dirty="0"/>
          </a:p>
          <a:p>
            <a:pPr lvl="1"/>
            <a:r>
              <a:rPr lang="en-US" dirty="0"/>
              <a:t>F</a:t>
            </a:r>
            <a:r>
              <a:rPr lang="en-US" dirty="0" smtClean="0"/>
              <a:t>orm Community Team in Fall/Winter (Phase 3)</a:t>
            </a:r>
          </a:p>
          <a:p>
            <a:pPr lvl="1"/>
            <a:endParaRPr lang="en-US" dirty="0" smtClean="0"/>
          </a:p>
          <a:p>
            <a:endParaRPr lang="en-US" dirty="0" smtClean="0"/>
          </a:p>
          <a:p>
            <a:endParaRPr lang="en-US" dirty="0"/>
          </a:p>
        </p:txBody>
      </p:sp>
      <p:pic>
        <p:nvPicPr>
          <p:cNvPr id="4" name="Picture 3" descr="gcrs logo 001.eps"/>
          <p:cNvPicPr>
            <a:picLocks noChangeAspect="1"/>
          </p:cNvPicPr>
          <p:nvPr/>
        </p:nvPicPr>
        <p:blipFill rotWithShape="1">
          <a:blip r:embed="rId2">
            <a:extLst>
              <a:ext uri="{28A0092B-C50C-407E-A947-70E740481C1C}">
                <a14:useLocalDpi xmlns:a14="http://schemas.microsoft.com/office/drawing/2010/main" val="0"/>
              </a:ext>
            </a:extLst>
          </a:blip>
          <a:srcRect t="11888" b="-11888"/>
          <a:stretch/>
        </p:blipFill>
        <p:spPr>
          <a:xfrm>
            <a:off x="7092281" y="5229200"/>
            <a:ext cx="2051719" cy="1803153"/>
          </a:xfrm>
          <a:prstGeom prst="rect">
            <a:avLst/>
          </a:prstGeom>
        </p:spPr>
      </p:pic>
    </p:spTree>
    <p:extLst>
      <p:ext uri="{BB962C8B-B14F-4D97-AF65-F5344CB8AC3E}">
        <p14:creationId xmlns:p14="http://schemas.microsoft.com/office/powerpoint/2010/main" val="4208281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Coordination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2196441"/>
              </p:ext>
            </p:extLst>
          </p:nvPr>
        </p:nvGraphicFramePr>
        <p:xfrm>
          <a:off x="251520" y="1628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0" y="1268760"/>
            <a:ext cx="3203848" cy="1477328"/>
          </a:xfrm>
          <a:prstGeom prst="rect">
            <a:avLst/>
          </a:prstGeom>
          <a:noFill/>
        </p:spPr>
        <p:txBody>
          <a:bodyPr wrap="square" rtlCol="0">
            <a:spAutoFit/>
          </a:bodyPr>
          <a:lstStyle/>
          <a:p>
            <a:r>
              <a:rPr lang="en-US" b="1" dirty="0" smtClean="0"/>
              <a:t>Sample Golden &amp; Area A Model</a:t>
            </a:r>
          </a:p>
          <a:p>
            <a:r>
              <a:rPr lang="en-US" dirty="0" smtClean="0"/>
              <a:t>1. </a:t>
            </a:r>
            <a:r>
              <a:rPr lang="en-US" b="1" i="1" dirty="0" smtClean="0"/>
              <a:t>Coalitions/Alliances</a:t>
            </a:r>
          </a:p>
          <a:p>
            <a:r>
              <a:rPr lang="en-US" dirty="0" smtClean="0"/>
              <a:t>represent &amp; are </a:t>
            </a:r>
          </a:p>
          <a:p>
            <a:r>
              <a:rPr lang="en-US" dirty="0"/>
              <a:t>c</a:t>
            </a:r>
            <a:r>
              <a:rPr lang="en-US" dirty="0" smtClean="0"/>
              <a:t>reated by </a:t>
            </a:r>
          </a:p>
          <a:p>
            <a:r>
              <a:rPr lang="en-US" dirty="0" smtClean="0"/>
              <a:t>organizations</a:t>
            </a:r>
          </a:p>
        </p:txBody>
      </p:sp>
      <p:pic>
        <p:nvPicPr>
          <p:cNvPr id="6" name="Picture 5" descr="gcrs logo 001.eps"/>
          <p:cNvPicPr>
            <a:picLocks noChangeAspect="1"/>
          </p:cNvPicPr>
          <p:nvPr/>
        </p:nvPicPr>
        <p:blipFill rotWithShape="1">
          <a:blip r:embed="rId7">
            <a:extLst>
              <a:ext uri="{28A0092B-C50C-407E-A947-70E740481C1C}">
                <a14:useLocalDpi xmlns:a14="http://schemas.microsoft.com/office/drawing/2010/main" val="0"/>
              </a:ext>
            </a:extLst>
          </a:blip>
          <a:srcRect t="11888" b="-11888"/>
          <a:stretch/>
        </p:blipFill>
        <p:spPr>
          <a:xfrm>
            <a:off x="7092281" y="5229200"/>
            <a:ext cx="2051719" cy="1803153"/>
          </a:xfrm>
          <a:prstGeom prst="rect">
            <a:avLst/>
          </a:prstGeom>
        </p:spPr>
      </p:pic>
      <p:sp>
        <p:nvSpPr>
          <p:cNvPr id="3" name="TextBox 2"/>
          <p:cNvSpPr txBox="1"/>
          <p:nvPr/>
        </p:nvSpPr>
        <p:spPr>
          <a:xfrm>
            <a:off x="6300192" y="1268760"/>
            <a:ext cx="2843808" cy="1477328"/>
          </a:xfrm>
          <a:prstGeom prst="rect">
            <a:avLst/>
          </a:prstGeom>
          <a:noFill/>
        </p:spPr>
        <p:txBody>
          <a:bodyPr wrap="square" rtlCol="0">
            <a:spAutoFit/>
          </a:bodyPr>
          <a:lstStyle/>
          <a:p>
            <a:pPr algn="r"/>
            <a:r>
              <a:rPr lang="en-US" dirty="0"/>
              <a:t>2</a:t>
            </a:r>
            <a:r>
              <a:rPr lang="en-US" b="1" i="1" dirty="0"/>
              <a:t>. Coalitions </a:t>
            </a:r>
            <a:r>
              <a:rPr lang="en-US" dirty="0"/>
              <a:t>feed into Community Team </a:t>
            </a:r>
            <a:r>
              <a:rPr lang="en-US" dirty="0" smtClean="0"/>
              <a:t>Model</a:t>
            </a:r>
          </a:p>
          <a:p>
            <a:pPr algn="r"/>
            <a:r>
              <a:rPr lang="en-US" dirty="0" smtClean="0"/>
              <a:t>3. </a:t>
            </a:r>
            <a:r>
              <a:rPr lang="en-US" b="1" i="1" dirty="0" smtClean="0"/>
              <a:t>Community Team &amp; Coordinator</a:t>
            </a:r>
            <a:r>
              <a:rPr lang="en-US" dirty="0" smtClean="0"/>
              <a:t> help </a:t>
            </a:r>
          </a:p>
          <a:p>
            <a:pPr algn="r"/>
            <a:r>
              <a:rPr lang="en-US" dirty="0" smtClean="0"/>
              <a:t>align community</a:t>
            </a:r>
          </a:p>
        </p:txBody>
      </p:sp>
      <p:sp>
        <p:nvSpPr>
          <p:cNvPr id="8" name="TextBox 7"/>
          <p:cNvSpPr txBox="1"/>
          <p:nvPr/>
        </p:nvSpPr>
        <p:spPr>
          <a:xfrm>
            <a:off x="1979712" y="6165304"/>
            <a:ext cx="4968552" cy="461665"/>
          </a:xfrm>
          <a:prstGeom prst="rect">
            <a:avLst/>
          </a:prstGeom>
          <a:noFill/>
        </p:spPr>
        <p:txBody>
          <a:bodyPr wrap="square" rtlCol="0">
            <a:spAutoFit/>
          </a:bodyPr>
          <a:lstStyle/>
          <a:p>
            <a:pPr algn="ctr"/>
            <a:r>
              <a:rPr lang="en-US" sz="1200" b="1" dirty="0" smtClean="0"/>
              <a:t>Project Outputs:</a:t>
            </a:r>
            <a:r>
              <a:rPr lang="en-US" sz="1200" dirty="0" smtClean="0"/>
              <a:t> Coalitions, Survey, Grant Continuum, Community Team’s Terms of Reference, Knowledge Sharing, &amp; Coordinator Job Description.   </a:t>
            </a:r>
            <a:endParaRPr lang="en-US" sz="1200" dirty="0"/>
          </a:p>
        </p:txBody>
      </p:sp>
    </p:spTree>
    <p:extLst>
      <p:ext uri="{BB962C8B-B14F-4D97-AF65-F5344CB8AC3E}">
        <p14:creationId xmlns:p14="http://schemas.microsoft.com/office/powerpoint/2010/main" val="194068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Coordination</a:t>
            </a:r>
            <a:endParaRPr lang="en-US" dirty="0"/>
          </a:p>
        </p:txBody>
      </p:sp>
      <p:sp>
        <p:nvSpPr>
          <p:cNvPr id="3" name="Content Placeholder 2"/>
          <p:cNvSpPr>
            <a:spLocks noGrp="1"/>
          </p:cNvSpPr>
          <p:nvPr>
            <p:ph idx="1"/>
          </p:nvPr>
        </p:nvSpPr>
        <p:spPr/>
        <p:txBody>
          <a:bodyPr/>
          <a:lstStyle/>
          <a:p>
            <a:r>
              <a:rPr lang="en-US" dirty="0" smtClean="0"/>
              <a:t>For more info:</a:t>
            </a:r>
          </a:p>
          <a:p>
            <a:pPr lvl="1"/>
            <a:r>
              <a:rPr lang="en-US" dirty="0" smtClean="0"/>
              <a:t>Ryan Watmough, Consultant/PM</a:t>
            </a:r>
          </a:p>
          <a:p>
            <a:pPr lvl="1"/>
            <a:r>
              <a:rPr lang="en-US" dirty="0" smtClean="0"/>
              <a:t>Connie Barlow, Project Sponsor</a:t>
            </a:r>
          </a:p>
          <a:p>
            <a:pPr lvl="1"/>
            <a:r>
              <a:rPr lang="en-US" dirty="0" smtClean="0"/>
              <a:t>250-344-8610</a:t>
            </a:r>
          </a:p>
          <a:p>
            <a:pPr lvl="1"/>
            <a:r>
              <a:rPr lang="en-US" dirty="0">
                <a:hlinkClick r:id="rId2"/>
              </a:rPr>
              <a:t>n</a:t>
            </a:r>
            <a:r>
              <a:rPr lang="en-US" dirty="0" smtClean="0">
                <a:hlinkClick r:id="rId2"/>
              </a:rPr>
              <a:t>onprofits.gcrs@gmail.com</a:t>
            </a:r>
            <a:endParaRPr lang="en-US" dirty="0" smtClean="0"/>
          </a:p>
          <a:p>
            <a:pPr lvl="1"/>
            <a:r>
              <a:rPr lang="en-US" dirty="0" smtClean="0">
                <a:hlinkClick r:id="rId3"/>
              </a:rPr>
              <a:t>www.goldenloom.ca</a:t>
            </a:r>
            <a:r>
              <a:rPr lang="en-US" dirty="0" smtClean="0"/>
              <a:t> </a:t>
            </a:r>
            <a:endParaRPr lang="en-US" dirty="0"/>
          </a:p>
        </p:txBody>
      </p:sp>
      <p:pic>
        <p:nvPicPr>
          <p:cNvPr id="4" name="Picture 3" descr="gcrs logo 001.eps"/>
          <p:cNvPicPr>
            <a:picLocks noChangeAspect="1"/>
          </p:cNvPicPr>
          <p:nvPr/>
        </p:nvPicPr>
        <p:blipFill rotWithShape="1">
          <a:blip r:embed="rId4">
            <a:extLst>
              <a:ext uri="{28A0092B-C50C-407E-A947-70E740481C1C}">
                <a14:useLocalDpi xmlns:a14="http://schemas.microsoft.com/office/drawing/2010/main" val="0"/>
              </a:ext>
            </a:extLst>
          </a:blip>
          <a:srcRect t="11888" b="-11888"/>
          <a:stretch/>
        </p:blipFill>
        <p:spPr>
          <a:xfrm>
            <a:off x="3131841" y="1748568"/>
            <a:ext cx="6012160" cy="5283786"/>
          </a:xfrm>
          <a:prstGeom prst="rect">
            <a:avLst/>
          </a:prstGeom>
        </p:spPr>
      </p:pic>
    </p:spTree>
    <p:extLst>
      <p:ext uri="{BB962C8B-B14F-4D97-AF65-F5344CB8AC3E}">
        <p14:creationId xmlns:p14="http://schemas.microsoft.com/office/powerpoint/2010/main" val="1948951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446</Words>
  <Application>Microsoft Macintosh PowerPoint</Application>
  <PresentationFormat>On-screen Show (4:3)</PresentationFormat>
  <Paragraphs>80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GCRS’s Community Coordination  Project</vt:lpstr>
      <vt:lpstr>Community Coordination</vt:lpstr>
      <vt:lpstr>Community Coordination</vt:lpstr>
      <vt:lpstr>Community Coordination</vt:lpstr>
      <vt:lpstr>Community Coordination</vt:lpstr>
      <vt:lpstr>Community Coordination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Petrovics</dc:creator>
  <cp:lastModifiedBy>Ryan Watmough</cp:lastModifiedBy>
  <cp:revision>57</cp:revision>
  <cp:lastPrinted>2013-04-28T21:18:55Z</cp:lastPrinted>
  <dcterms:created xsi:type="dcterms:W3CDTF">2012-09-19T00:26:10Z</dcterms:created>
  <dcterms:modified xsi:type="dcterms:W3CDTF">2013-06-23T07:01:01Z</dcterms:modified>
</cp:coreProperties>
</file>